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5143500" cx="9144000"/>
  <p:notesSz cx="6858000" cy="9144000"/>
  <p:embeddedFontLst>
    <p:embeddedFont>
      <p:font typeface="Roboto"/>
      <p:regular r:id="rId40"/>
      <p:bold r:id="rId41"/>
      <p:italic r:id="rId42"/>
      <p:boldItalic r:id="rId43"/>
    </p:embeddedFont>
    <p:embeddedFont>
      <p:font typeface="Playfair Display"/>
      <p:regular r:id="rId44"/>
      <p:bold r:id="rId45"/>
      <p:italic r:id="rId46"/>
      <p:boldItalic r:id="rId47"/>
    </p:embeddedFont>
    <p:embeddedFont>
      <p:font typeface="Maven Pro"/>
      <p:regular r:id="rId48"/>
      <p:bold r:id="rId49"/>
    </p:embeddedFont>
    <p:embeddedFont>
      <p:font typeface="Barlow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8C641A2-64D4-47D5-A9A7-CAC387520976}">
  <a:tblStyle styleId="{D8C641A2-64D4-47D5-A9A7-CAC3875209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PlayfairDisplay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PlayfairDisplay-italic.fntdata"/><Relationship Id="rId45" Type="http://schemas.openxmlformats.org/officeDocument/2006/relationships/font" Target="fonts/PlayfairDisplay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avenPro-regular.fntdata"/><Relationship Id="rId47" Type="http://schemas.openxmlformats.org/officeDocument/2006/relationships/font" Target="fonts/PlayfairDisplay-boldItalic.fntdata"/><Relationship Id="rId49" Type="http://schemas.openxmlformats.org/officeDocument/2006/relationships/font" Target="fonts/MavenPr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-bold.fntdata"/><Relationship Id="rId50" Type="http://schemas.openxmlformats.org/officeDocument/2006/relationships/font" Target="fonts/Barlow-regular.fntdata"/><Relationship Id="rId53" Type="http://schemas.openxmlformats.org/officeDocument/2006/relationships/font" Target="fonts/Barlow-boldItalic.fntdata"/><Relationship Id="rId52" Type="http://schemas.openxmlformats.org/officeDocument/2006/relationships/font" Target="fonts/Barlow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4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15a0ec99c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15a0ec99c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g2a0d4aaf8e1_2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3" name="Google Shape;2083;g2a0d4aaf8e1_2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2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2a0d4aaf8e1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2a0d4aaf8e1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2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2a14e379d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2a14e379d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6" name="Google Shape;2116;g2a145c830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7" name="Google Shape;2117;g2a145c830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g2a0d4aaf8e1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1" name="Google Shape;2131;g2a0d4aaf8e1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4" name="Shape 2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5" name="Google Shape;2145;g2a145c8304e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6" name="Google Shape;2146;g2a145c8304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" name="Google Shape;2161;g2a0d4aaf8e1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2" name="Google Shape;2162;g2a0d4aaf8e1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2a145c8304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2a145c8304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8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g2a145c8304e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0" name="Google Shape;2200;g2a145c8304e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2a14e379dfb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2a14e379df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261f6a0c576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261f6a0c576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2a14e379dfb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6" name="Google Shape;2246;g2a14e379dfb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g2a0d4aaf8e1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2" name="Google Shape;2262;g2a0d4aaf8e1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2a14e379df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2a14e379df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Google Shape;2293;g2a145c8304e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4" name="Google Shape;2294;g2a145c8304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2a0d4aaf8e1_2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2a0d4aaf8e1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2a0ec3b962d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2a0ec3b962d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7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g2a0ec3b962d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9" name="Google Shape;2339;g2a0ec3b962d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3" name="Shape 2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4" name="Google Shape;2354;g2a0d4aaf8e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5" name="Google Shape;2355;g2a0d4aaf8e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5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6" name="Google Shape;2366;g2a0d4aaf8e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7" name="Google Shape;2367;g2a0d4aaf8e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g2a145c8304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1" name="Google Shape;2381;g2a145c8304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g261f6a0c576_1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4" name="Google Shape;2014;g261f6a0c576_1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3" name="Google Shape;2393;g2a0d4aaf8e1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4" name="Google Shape;2394;g2a0d4aaf8e1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5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g2a0d4aaf8e1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7" name="Google Shape;2407;g2a0d4aaf8e1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2a0d4aaf8e1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2a0d4aaf8e1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g2a0d4aaf8e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7" name="Google Shape;2437;g2a0d4aaf8e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2a0d4aaf8e1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6" name="Google Shape;2476;g2a0d4aaf8e1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261f6a0c576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261f6a0c576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g10f9e629e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0" name="Google Shape;2040;g10f9e629e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9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g15a5defd5d2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1" name="Google Shape;2051;g15a5defd5d2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Google Shape;2059;g2a0ec3b962d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0" name="Google Shape;2060;g2a0ec3b962d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10f9e629ec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10f9e629ec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g2a145c8304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3" name="Google Shape;2073;g2a145c8304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2 no longer apply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5 are quick fixes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Visibility of sharing is a false positive - also walkthrough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058681" y="1380725"/>
            <a:ext cx="5026500" cy="1738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58675" y="3200875"/>
            <a:ext cx="5026500" cy="409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5" name="Google Shape;15;p2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6" name="Google Shape;16;p2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" name="Google Shape;17;p2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" name="Google Shape;18;p2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9" name="Google Shape;19;p2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" name="Google Shape;20;p2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" name="Google Shape;21;p2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22" name="Google Shape;22;p2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" name="Google Shape;23;p2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"/>
          <p:cNvSpPr txBox="1"/>
          <p:nvPr>
            <p:ph hasCustomPrompt="1" type="title"/>
          </p:nvPr>
        </p:nvSpPr>
        <p:spPr>
          <a:xfrm>
            <a:off x="2208300" y="1788350"/>
            <a:ext cx="4727400" cy="11979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r>
              <a:t>xx%</a:t>
            </a:r>
          </a:p>
        </p:txBody>
      </p:sp>
      <p:sp>
        <p:nvSpPr>
          <p:cNvPr id="493" name="Google Shape;493;p11"/>
          <p:cNvSpPr txBox="1"/>
          <p:nvPr>
            <p:ph idx="1" type="subTitle"/>
          </p:nvPr>
        </p:nvSpPr>
        <p:spPr>
          <a:xfrm>
            <a:off x="2208300" y="2986350"/>
            <a:ext cx="4727400" cy="368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4" name="Google Shape;494;p11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495" name="Google Shape;495;p11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496" name="Google Shape;496;p11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97" name="Google Shape;497;p11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98" name="Google Shape;498;p11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499" name="Google Shape;499;p11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0" name="Google Shape;500;p11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01" name="Google Shape;501;p11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502" name="Google Shape;502;p11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3" name="Google Shape;503;p11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04" name="Google Shape;504;p11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505" name="Google Shape;505;p11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6" name="Google Shape;506;p11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07" name="Google Shape;507;p11"/>
          <p:cNvGrpSpPr/>
          <p:nvPr/>
        </p:nvGrpSpPr>
        <p:grpSpPr>
          <a:xfrm>
            <a:off x="8182804" y="805168"/>
            <a:ext cx="961200" cy="2822450"/>
            <a:chOff x="8182804" y="805168"/>
            <a:chExt cx="961200" cy="2822450"/>
          </a:xfrm>
        </p:grpSpPr>
        <p:grpSp>
          <p:nvGrpSpPr>
            <p:cNvPr id="508" name="Google Shape;508;p11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509" name="Google Shape;509;p11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11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11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11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11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" name="Google Shape;514;p11"/>
            <p:cNvGrpSpPr/>
            <p:nvPr/>
          </p:nvGrpSpPr>
          <p:grpSpPr>
            <a:xfrm>
              <a:off x="8182804" y="3394218"/>
              <a:ext cx="961200" cy="233400"/>
              <a:chOff x="4500454" y="501843"/>
              <a:chExt cx="961200" cy="233400"/>
            </a:xfrm>
          </p:grpSpPr>
          <p:sp>
            <p:nvSpPr>
              <p:cNvPr id="515" name="Google Shape;515;p11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11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11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11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11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11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11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11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11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11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11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11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3"/>
          <p:cNvSpPr txBox="1"/>
          <p:nvPr>
            <p:ph hasCustomPrompt="1" type="title"/>
          </p:nvPr>
        </p:nvSpPr>
        <p:spPr>
          <a:xfrm>
            <a:off x="986138" y="1565506"/>
            <a:ext cx="680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0" name="Google Shape;530;p13"/>
          <p:cNvSpPr txBox="1"/>
          <p:nvPr>
            <p:ph idx="1" type="subTitle"/>
          </p:nvPr>
        </p:nvSpPr>
        <p:spPr>
          <a:xfrm>
            <a:off x="1742725" y="1638112"/>
            <a:ext cx="257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1" name="Google Shape;531;p13"/>
          <p:cNvSpPr txBox="1"/>
          <p:nvPr>
            <p:ph hasCustomPrompt="1" idx="2" type="title"/>
          </p:nvPr>
        </p:nvSpPr>
        <p:spPr>
          <a:xfrm>
            <a:off x="986138" y="2692021"/>
            <a:ext cx="680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2" name="Google Shape;532;p13"/>
          <p:cNvSpPr txBox="1"/>
          <p:nvPr>
            <p:ph idx="3" type="subTitle"/>
          </p:nvPr>
        </p:nvSpPr>
        <p:spPr>
          <a:xfrm>
            <a:off x="1742750" y="2766760"/>
            <a:ext cx="257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3" name="Google Shape;533;p13"/>
          <p:cNvSpPr txBox="1"/>
          <p:nvPr>
            <p:ph hasCustomPrompt="1" idx="4" type="title"/>
          </p:nvPr>
        </p:nvSpPr>
        <p:spPr>
          <a:xfrm>
            <a:off x="4822688" y="2692021"/>
            <a:ext cx="680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4" name="Google Shape;534;p13"/>
          <p:cNvSpPr txBox="1"/>
          <p:nvPr>
            <p:ph idx="5" type="subTitle"/>
          </p:nvPr>
        </p:nvSpPr>
        <p:spPr>
          <a:xfrm>
            <a:off x="5579313" y="1638112"/>
            <a:ext cx="257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13"/>
          <p:cNvSpPr txBox="1"/>
          <p:nvPr>
            <p:ph hasCustomPrompt="1" idx="6" type="title"/>
          </p:nvPr>
        </p:nvSpPr>
        <p:spPr>
          <a:xfrm>
            <a:off x="4822688" y="1565506"/>
            <a:ext cx="680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6" name="Google Shape;536;p13"/>
          <p:cNvSpPr txBox="1"/>
          <p:nvPr>
            <p:ph idx="7" type="subTitle"/>
          </p:nvPr>
        </p:nvSpPr>
        <p:spPr>
          <a:xfrm>
            <a:off x="5579363" y="2766760"/>
            <a:ext cx="257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13"/>
          <p:cNvSpPr txBox="1"/>
          <p:nvPr>
            <p:ph idx="8" type="subTitle"/>
          </p:nvPr>
        </p:nvSpPr>
        <p:spPr>
          <a:xfrm>
            <a:off x="1742775" y="1307172"/>
            <a:ext cx="2578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38" name="Google Shape;538;p13"/>
          <p:cNvSpPr txBox="1"/>
          <p:nvPr>
            <p:ph idx="9" type="subTitle"/>
          </p:nvPr>
        </p:nvSpPr>
        <p:spPr>
          <a:xfrm>
            <a:off x="1742750" y="2437295"/>
            <a:ext cx="2578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39" name="Google Shape;539;p13"/>
          <p:cNvSpPr txBox="1"/>
          <p:nvPr>
            <p:ph idx="13" type="subTitle"/>
          </p:nvPr>
        </p:nvSpPr>
        <p:spPr>
          <a:xfrm>
            <a:off x="5579363" y="1307172"/>
            <a:ext cx="2578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0" name="Google Shape;540;p13"/>
          <p:cNvSpPr txBox="1"/>
          <p:nvPr>
            <p:ph idx="14" type="subTitle"/>
          </p:nvPr>
        </p:nvSpPr>
        <p:spPr>
          <a:xfrm>
            <a:off x="5579363" y="2437295"/>
            <a:ext cx="2578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1" name="Google Shape;541;p13"/>
          <p:cNvSpPr txBox="1"/>
          <p:nvPr>
            <p:ph hasCustomPrompt="1" idx="15" type="title"/>
          </p:nvPr>
        </p:nvSpPr>
        <p:spPr>
          <a:xfrm>
            <a:off x="986138" y="3818536"/>
            <a:ext cx="680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13"/>
          <p:cNvSpPr txBox="1"/>
          <p:nvPr>
            <p:ph idx="16" type="subTitle"/>
          </p:nvPr>
        </p:nvSpPr>
        <p:spPr>
          <a:xfrm>
            <a:off x="1742750" y="3895408"/>
            <a:ext cx="257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13"/>
          <p:cNvSpPr txBox="1"/>
          <p:nvPr>
            <p:ph hasCustomPrompt="1" idx="17" type="title"/>
          </p:nvPr>
        </p:nvSpPr>
        <p:spPr>
          <a:xfrm>
            <a:off x="4822688" y="3818536"/>
            <a:ext cx="6804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4" name="Google Shape;544;p13"/>
          <p:cNvSpPr txBox="1"/>
          <p:nvPr>
            <p:ph idx="18" type="subTitle"/>
          </p:nvPr>
        </p:nvSpPr>
        <p:spPr>
          <a:xfrm>
            <a:off x="5579363" y="3895408"/>
            <a:ext cx="2578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5" name="Google Shape;545;p13"/>
          <p:cNvSpPr txBox="1"/>
          <p:nvPr>
            <p:ph idx="19" type="subTitle"/>
          </p:nvPr>
        </p:nvSpPr>
        <p:spPr>
          <a:xfrm>
            <a:off x="1742750" y="3567417"/>
            <a:ext cx="2578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6" name="Google Shape;546;p13"/>
          <p:cNvSpPr txBox="1"/>
          <p:nvPr>
            <p:ph idx="20" type="subTitle"/>
          </p:nvPr>
        </p:nvSpPr>
        <p:spPr>
          <a:xfrm>
            <a:off x="5579363" y="3567417"/>
            <a:ext cx="25785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47" name="Google Shape;547;p13"/>
          <p:cNvSpPr txBox="1"/>
          <p:nvPr>
            <p:ph idx="21"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548" name="Google Shape;548;p1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549" name="Google Shape;549;p1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550" name="Google Shape;550;p1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1" name="Google Shape;551;p1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52" name="Google Shape;552;p1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553" name="Google Shape;553;p1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4" name="Google Shape;554;p1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55" name="Google Shape;555;p1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556" name="Google Shape;556;p1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7" name="Google Shape;557;p1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58" name="Google Shape;558;p1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559" name="Google Shape;559;p1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60" name="Google Shape;560;p1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561" name="Google Shape;561;p13"/>
          <p:cNvGrpSpPr/>
          <p:nvPr/>
        </p:nvGrpSpPr>
        <p:grpSpPr>
          <a:xfrm>
            <a:off x="-412071" y="18393"/>
            <a:ext cx="9390311" cy="4988750"/>
            <a:chOff x="-412071" y="18393"/>
            <a:chExt cx="9390311" cy="4988750"/>
          </a:xfrm>
        </p:grpSpPr>
        <p:grpSp>
          <p:nvGrpSpPr>
            <p:cNvPr id="562" name="Google Shape;562;p13"/>
            <p:cNvGrpSpPr/>
            <p:nvPr/>
          </p:nvGrpSpPr>
          <p:grpSpPr>
            <a:xfrm>
              <a:off x="8577929" y="915743"/>
              <a:ext cx="400311" cy="391064"/>
              <a:chOff x="1533750" y="266175"/>
              <a:chExt cx="342000" cy="334100"/>
            </a:xfrm>
          </p:grpSpPr>
          <p:sp>
            <p:nvSpPr>
              <p:cNvPr id="563" name="Google Shape;563;p1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68" name="Google Shape;568;p13"/>
            <p:cNvGrpSpPr/>
            <p:nvPr/>
          </p:nvGrpSpPr>
          <p:grpSpPr>
            <a:xfrm>
              <a:off x="-412071" y="2886543"/>
              <a:ext cx="961200" cy="233400"/>
              <a:chOff x="4500454" y="501843"/>
              <a:chExt cx="961200" cy="233400"/>
            </a:xfrm>
          </p:grpSpPr>
          <p:sp>
            <p:nvSpPr>
              <p:cNvPr id="569" name="Google Shape;569;p13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3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3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3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3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3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3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3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3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3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3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13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1" name="Google Shape;581;p13"/>
            <p:cNvGrpSpPr/>
            <p:nvPr/>
          </p:nvGrpSpPr>
          <p:grpSpPr>
            <a:xfrm>
              <a:off x="6968879" y="4773743"/>
              <a:ext cx="1041300" cy="233400"/>
              <a:chOff x="6968879" y="4773743"/>
              <a:chExt cx="1041300" cy="233400"/>
            </a:xfrm>
          </p:grpSpPr>
          <p:sp>
            <p:nvSpPr>
              <p:cNvPr id="582" name="Google Shape;582;p13"/>
              <p:cNvSpPr/>
              <p:nvPr/>
            </p:nvSpPr>
            <p:spPr>
              <a:xfrm flipH="1">
                <a:off x="6968879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13"/>
              <p:cNvSpPr/>
              <p:nvPr/>
            </p:nvSpPr>
            <p:spPr>
              <a:xfrm flipH="1">
                <a:off x="70449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13"/>
              <p:cNvSpPr/>
              <p:nvPr/>
            </p:nvSpPr>
            <p:spPr>
              <a:xfrm flipH="1">
                <a:off x="71250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13"/>
              <p:cNvSpPr/>
              <p:nvPr/>
            </p:nvSpPr>
            <p:spPr>
              <a:xfrm flipH="1">
                <a:off x="7205154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13"/>
              <p:cNvSpPr/>
              <p:nvPr/>
            </p:nvSpPr>
            <p:spPr>
              <a:xfrm flipH="1">
                <a:off x="72852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13"/>
              <p:cNvSpPr/>
              <p:nvPr/>
            </p:nvSpPr>
            <p:spPr>
              <a:xfrm flipH="1">
                <a:off x="73653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13"/>
              <p:cNvSpPr/>
              <p:nvPr/>
            </p:nvSpPr>
            <p:spPr>
              <a:xfrm flipH="1">
                <a:off x="7449479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13"/>
              <p:cNvSpPr/>
              <p:nvPr/>
            </p:nvSpPr>
            <p:spPr>
              <a:xfrm flipH="1">
                <a:off x="75255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13"/>
              <p:cNvSpPr/>
              <p:nvPr/>
            </p:nvSpPr>
            <p:spPr>
              <a:xfrm flipH="1">
                <a:off x="7605654" y="47737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13"/>
              <p:cNvSpPr/>
              <p:nvPr/>
            </p:nvSpPr>
            <p:spPr>
              <a:xfrm flipH="1">
                <a:off x="7685754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13"/>
              <p:cNvSpPr/>
              <p:nvPr/>
            </p:nvSpPr>
            <p:spPr>
              <a:xfrm flipH="1">
                <a:off x="77658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13"/>
              <p:cNvSpPr/>
              <p:nvPr/>
            </p:nvSpPr>
            <p:spPr>
              <a:xfrm flipH="1">
                <a:off x="7845954" y="4927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13"/>
              <p:cNvSpPr/>
              <p:nvPr/>
            </p:nvSpPr>
            <p:spPr>
              <a:xfrm flipH="1">
                <a:off x="7930079" y="4846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5" name="Google Shape;595;p13"/>
            <p:cNvGrpSpPr/>
            <p:nvPr/>
          </p:nvGrpSpPr>
          <p:grpSpPr>
            <a:xfrm>
              <a:off x="1440479" y="18393"/>
              <a:ext cx="534824" cy="543464"/>
              <a:chOff x="447691" y="3715093"/>
              <a:chExt cx="534824" cy="543464"/>
            </a:xfrm>
          </p:grpSpPr>
          <p:grpSp>
            <p:nvGrpSpPr>
              <p:cNvPr id="596" name="Google Shape;596;p13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597" name="Google Shape;597;p13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3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3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13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13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2" name="Google Shape;602;p13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603" name="Google Shape;603;p13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13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13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13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13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9" name="Google Shape;609;p14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610" name="Google Shape;610;p1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611" name="Google Shape;611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6" name="Google Shape;616;p1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617" name="Google Shape;617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22" name="Google Shape;622;p14"/>
          <p:cNvSpPr txBox="1"/>
          <p:nvPr>
            <p:ph type="title"/>
          </p:nvPr>
        </p:nvSpPr>
        <p:spPr>
          <a:xfrm flipH="1">
            <a:off x="1289276" y="2025225"/>
            <a:ext cx="4468500" cy="84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23" name="Google Shape;623;p14"/>
          <p:cNvSpPr txBox="1"/>
          <p:nvPr>
            <p:ph hasCustomPrompt="1" idx="2" type="title"/>
          </p:nvPr>
        </p:nvSpPr>
        <p:spPr>
          <a:xfrm flipH="1">
            <a:off x="6180303" y="2120184"/>
            <a:ext cx="1100700" cy="92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4" name="Google Shape;624;p14"/>
          <p:cNvSpPr txBox="1"/>
          <p:nvPr>
            <p:ph idx="1" type="subTitle"/>
          </p:nvPr>
        </p:nvSpPr>
        <p:spPr>
          <a:xfrm flipH="1">
            <a:off x="1289276" y="2798775"/>
            <a:ext cx="4468500" cy="3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25" name="Google Shape;625;p14"/>
          <p:cNvGrpSpPr/>
          <p:nvPr/>
        </p:nvGrpSpPr>
        <p:grpSpPr>
          <a:xfrm>
            <a:off x="6387029" y="4288243"/>
            <a:ext cx="534823" cy="543464"/>
            <a:chOff x="447691" y="3715093"/>
            <a:chExt cx="534824" cy="543464"/>
          </a:xfrm>
        </p:grpSpPr>
        <p:grpSp>
          <p:nvGrpSpPr>
            <p:cNvPr id="626" name="Google Shape;626;p1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627" name="Google Shape;627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32" name="Google Shape;632;p1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633" name="Google Shape;633;p1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1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1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1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1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8" name="Google Shape;638;p14"/>
          <p:cNvGrpSpPr/>
          <p:nvPr/>
        </p:nvGrpSpPr>
        <p:grpSpPr>
          <a:xfrm>
            <a:off x="1349554" y="4769068"/>
            <a:ext cx="1281600" cy="233400"/>
            <a:chOff x="715091" y="4058268"/>
            <a:chExt cx="1281600" cy="233400"/>
          </a:xfrm>
        </p:grpSpPr>
        <p:sp>
          <p:nvSpPr>
            <p:cNvPr id="639" name="Google Shape;639;p14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4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4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4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14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14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4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4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4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4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4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4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4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4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4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4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5" name="Google Shape;655;p14"/>
          <p:cNvGrpSpPr/>
          <p:nvPr/>
        </p:nvGrpSpPr>
        <p:grpSpPr>
          <a:xfrm>
            <a:off x="-150509" y="2542218"/>
            <a:ext cx="400311" cy="391064"/>
            <a:chOff x="1533750" y="266175"/>
            <a:chExt cx="342000" cy="334100"/>
          </a:xfrm>
        </p:grpSpPr>
        <p:sp>
          <p:nvSpPr>
            <p:cNvPr id="656" name="Google Shape;656;p14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4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4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14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14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p14"/>
          <p:cNvGrpSpPr/>
          <p:nvPr/>
        </p:nvGrpSpPr>
        <p:grpSpPr>
          <a:xfrm>
            <a:off x="8182804" y="2586368"/>
            <a:ext cx="961200" cy="233400"/>
            <a:chOff x="4500454" y="501843"/>
            <a:chExt cx="961200" cy="233400"/>
          </a:xfrm>
        </p:grpSpPr>
        <p:sp>
          <p:nvSpPr>
            <p:cNvPr id="662" name="Google Shape;662;p1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1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1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1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1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1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4" name="Google Shape;674;p1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675" name="Google Shape;675;p1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676" name="Google Shape;676;p1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77" name="Google Shape;677;p1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78" name="Google Shape;678;p1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679" name="Google Shape;679;p1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0" name="Google Shape;680;p1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81" name="Google Shape;681;p1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682" name="Google Shape;682;p1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3" name="Google Shape;683;p1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84" name="Google Shape;684;p1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685" name="Google Shape;685;p1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86" name="Google Shape;686;p1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5"/>
          <p:cNvSpPr txBox="1"/>
          <p:nvPr>
            <p:ph type="title"/>
          </p:nvPr>
        </p:nvSpPr>
        <p:spPr>
          <a:xfrm>
            <a:off x="1653900" y="2725935"/>
            <a:ext cx="5836200" cy="7470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89" name="Google Shape;689;p15"/>
          <p:cNvSpPr txBox="1"/>
          <p:nvPr>
            <p:ph hasCustomPrompt="1" idx="2" type="title"/>
          </p:nvPr>
        </p:nvSpPr>
        <p:spPr>
          <a:xfrm>
            <a:off x="3983551" y="1352856"/>
            <a:ext cx="1100700" cy="92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0" name="Google Shape;690;p15"/>
          <p:cNvSpPr txBox="1"/>
          <p:nvPr>
            <p:ph idx="1" type="subTitle"/>
          </p:nvPr>
        </p:nvSpPr>
        <p:spPr>
          <a:xfrm>
            <a:off x="1653900" y="3472947"/>
            <a:ext cx="5836200" cy="31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91" name="Google Shape;691;p15"/>
          <p:cNvGrpSpPr/>
          <p:nvPr/>
        </p:nvGrpSpPr>
        <p:grpSpPr>
          <a:xfrm flipH="1">
            <a:off x="4304591" y="152493"/>
            <a:ext cx="534824" cy="543464"/>
            <a:chOff x="447691" y="3715093"/>
            <a:chExt cx="534824" cy="543464"/>
          </a:xfrm>
        </p:grpSpPr>
        <p:grpSp>
          <p:nvGrpSpPr>
            <p:cNvPr id="692" name="Google Shape;692;p1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693" name="Google Shape;693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98" name="Google Shape;698;p1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699" name="Google Shape;699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04" name="Google Shape;704;p15"/>
          <p:cNvGrpSpPr/>
          <p:nvPr/>
        </p:nvGrpSpPr>
        <p:grpSpPr>
          <a:xfrm>
            <a:off x="8908091" y="2692218"/>
            <a:ext cx="400311" cy="391064"/>
            <a:chOff x="1533750" y="266175"/>
            <a:chExt cx="342000" cy="334100"/>
          </a:xfrm>
        </p:grpSpPr>
        <p:sp>
          <p:nvSpPr>
            <p:cNvPr id="705" name="Google Shape;705;p15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5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5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5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5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0" name="Google Shape;710;p15"/>
          <p:cNvGrpSpPr/>
          <p:nvPr/>
        </p:nvGrpSpPr>
        <p:grpSpPr>
          <a:xfrm>
            <a:off x="6994029" y="4491793"/>
            <a:ext cx="961200" cy="233400"/>
            <a:chOff x="4500454" y="501843"/>
            <a:chExt cx="961200" cy="233400"/>
          </a:xfrm>
        </p:grpSpPr>
        <p:sp>
          <p:nvSpPr>
            <p:cNvPr id="711" name="Google Shape;711;p15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5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5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5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5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5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5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5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5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5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5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5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3" name="Google Shape;723;p15"/>
          <p:cNvGrpSpPr/>
          <p:nvPr/>
        </p:nvGrpSpPr>
        <p:grpSpPr>
          <a:xfrm>
            <a:off x="1614991" y="4725193"/>
            <a:ext cx="534824" cy="543464"/>
            <a:chOff x="447691" y="3715093"/>
            <a:chExt cx="534824" cy="543464"/>
          </a:xfrm>
        </p:grpSpPr>
        <p:grpSp>
          <p:nvGrpSpPr>
            <p:cNvPr id="724" name="Google Shape;724;p1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725" name="Google Shape;725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7" name="Google Shape;727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0" name="Google Shape;730;p1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731" name="Google Shape;731;p1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1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3" name="Google Shape;733;p1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4" name="Google Shape;734;p1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1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736" name="Google Shape;736;p15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737" name="Google Shape;737;p15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15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39" name="Google Shape;739;p15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740" name="Google Shape;740;p15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1" name="Google Shape;741;p15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2" name="Google Shape;742;p15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743" name="Google Shape;743;p15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4" name="Google Shape;744;p15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45" name="Google Shape;745;p15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746" name="Google Shape;746;p15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47" name="Google Shape;747;p15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6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750" name="Google Shape;750;p16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751" name="Google Shape;751;p16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2" name="Google Shape;752;p16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3" name="Google Shape;753;p16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754" name="Google Shape;754;p16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" name="Google Shape;755;p16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6" name="Google Shape;756;p16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757" name="Google Shape;757;p16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8" name="Google Shape;758;p16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59" name="Google Shape;759;p16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760" name="Google Shape;760;p16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1" name="Google Shape;761;p16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762" name="Google Shape;762;p16"/>
          <p:cNvGrpSpPr/>
          <p:nvPr/>
        </p:nvGrpSpPr>
        <p:grpSpPr>
          <a:xfrm>
            <a:off x="-882046" y="-177332"/>
            <a:ext cx="10522475" cy="5478989"/>
            <a:chOff x="-882046" y="-177332"/>
            <a:chExt cx="10522475" cy="5478989"/>
          </a:xfrm>
        </p:grpSpPr>
        <p:grpSp>
          <p:nvGrpSpPr>
            <p:cNvPr id="763" name="Google Shape;763;p16"/>
            <p:cNvGrpSpPr/>
            <p:nvPr/>
          </p:nvGrpSpPr>
          <p:grpSpPr>
            <a:xfrm>
              <a:off x="-882046" y="-177332"/>
              <a:ext cx="9021424" cy="5478989"/>
              <a:chOff x="-882046" y="-177332"/>
              <a:chExt cx="9021424" cy="5478989"/>
            </a:xfrm>
          </p:grpSpPr>
          <p:grpSp>
            <p:nvGrpSpPr>
              <p:cNvPr id="764" name="Google Shape;764;p16"/>
              <p:cNvGrpSpPr/>
              <p:nvPr/>
            </p:nvGrpSpPr>
            <p:grpSpPr>
              <a:xfrm>
                <a:off x="1616254" y="-177332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765" name="Google Shape;765;p16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66" name="Google Shape;766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7" name="Google Shape;767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8" name="Google Shape;768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9" name="Google Shape;769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0" name="Google Shape;770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71" name="Google Shape;771;p16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72" name="Google Shape;772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3" name="Google Shape;773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4" name="Google Shape;774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5" name="Google Shape;775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76" name="Google Shape;776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777" name="Google Shape;777;p16"/>
              <p:cNvGrpSpPr/>
              <p:nvPr/>
            </p:nvGrpSpPr>
            <p:grpSpPr>
              <a:xfrm flipH="1">
                <a:off x="4547941" y="4758193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778" name="Google Shape;778;p16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79" name="Google Shape;779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0" name="Google Shape;780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1" name="Google Shape;781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2" name="Google Shape;782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3" name="Google Shape;783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84" name="Google Shape;784;p16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785" name="Google Shape;785;p16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6" name="Google Shape;786;p16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7" name="Google Shape;787;p16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8" name="Google Shape;788;p16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89" name="Google Shape;789;p16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790" name="Google Shape;790;p16"/>
              <p:cNvGrpSpPr/>
              <p:nvPr/>
            </p:nvGrpSpPr>
            <p:grpSpPr>
              <a:xfrm>
                <a:off x="7739066" y="-89682"/>
                <a:ext cx="400311" cy="391064"/>
                <a:chOff x="1533750" y="266175"/>
                <a:chExt cx="342000" cy="334100"/>
              </a:xfrm>
            </p:grpSpPr>
            <p:sp>
              <p:nvSpPr>
                <p:cNvPr id="791" name="Google Shape;791;p1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1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1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1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1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6" name="Google Shape;796;p16"/>
              <p:cNvGrpSpPr/>
              <p:nvPr/>
            </p:nvGrpSpPr>
            <p:grpSpPr>
              <a:xfrm>
                <a:off x="-882046" y="2922831"/>
                <a:ext cx="1281600" cy="233400"/>
                <a:chOff x="715091" y="4058268"/>
                <a:chExt cx="1281600" cy="233400"/>
              </a:xfrm>
            </p:grpSpPr>
            <p:sp>
              <p:nvSpPr>
                <p:cNvPr id="797" name="Google Shape;797;p16"/>
                <p:cNvSpPr/>
                <p:nvPr/>
              </p:nvSpPr>
              <p:spPr>
                <a:xfrm flipH="1">
                  <a:off x="715091" y="41383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16"/>
                <p:cNvSpPr/>
                <p:nvPr/>
              </p:nvSpPr>
              <p:spPr>
                <a:xfrm flipH="1">
                  <a:off x="7951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" name="Google Shape;799;p16"/>
                <p:cNvSpPr/>
                <p:nvPr/>
              </p:nvSpPr>
              <p:spPr>
                <a:xfrm flipH="1">
                  <a:off x="8752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" name="Google Shape;800;p16"/>
                <p:cNvSpPr/>
                <p:nvPr/>
              </p:nvSpPr>
              <p:spPr>
                <a:xfrm flipH="1">
                  <a:off x="955391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" name="Google Shape;801;p16"/>
                <p:cNvSpPr/>
                <p:nvPr/>
              </p:nvSpPr>
              <p:spPr>
                <a:xfrm flipH="1">
                  <a:off x="10354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" name="Google Shape;802;p16"/>
                <p:cNvSpPr/>
                <p:nvPr/>
              </p:nvSpPr>
              <p:spPr>
                <a:xfrm flipH="1">
                  <a:off x="11155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" name="Google Shape;803;p16"/>
                <p:cNvSpPr/>
                <p:nvPr/>
              </p:nvSpPr>
              <p:spPr>
                <a:xfrm flipH="1">
                  <a:off x="1199716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" name="Google Shape;804;p16"/>
                <p:cNvSpPr/>
                <p:nvPr/>
              </p:nvSpPr>
              <p:spPr>
                <a:xfrm flipH="1">
                  <a:off x="12757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" name="Google Shape;805;p16"/>
                <p:cNvSpPr/>
                <p:nvPr/>
              </p:nvSpPr>
              <p:spPr>
                <a:xfrm flipH="1">
                  <a:off x="13558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" name="Google Shape;806;p16"/>
                <p:cNvSpPr/>
                <p:nvPr/>
              </p:nvSpPr>
              <p:spPr>
                <a:xfrm flipH="1">
                  <a:off x="1435991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" name="Google Shape;807;p16"/>
                <p:cNvSpPr/>
                <p:nvPr/>
              </p:nvSpPr>
              <p:spPr>
                <a:xfrm flipH="1">
                  <a:off x="15160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" name="Google Shape;808;p16"/>
                <p:cNvSpPr/>
                <p:nvPr/>
              </p:nvSpPr>
              <p:spPr>
                <a:xfrm flipH="1">
                  <a:off x="1596191" y="42115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" name="Google Shape;809;p16"/>
                <p:cNvSpPr/>
                <p:nvPr/>
              </p:nvSpPr>
              <p:spPr>
                <a:xfrm flipH="1">
                  <a:off x="1680316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16"/>
                <p:cNvSpPr/>
                <p:nvPr/>
              </p:nvSpPr>
              <p:spPr>
                <a:xfrm flipH="1">
                  <a:off x="17563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16"/>
                <p:cNvSpPr/>
                <p:nvPr/>
              </p:nvSpPr>
              <p:spPr>
                <a:xfrm flipH="1">
                  <a:off x="1836491" y="40582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16"/>
                <p:cNvSpPr/>
                <p:nvPr/>
              </p:nvSpPr>
              <p:spPr>
                <a:xfrm flipH="1">
                  <a:off x="1916591" y="4131468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13" name="Google Shape;813;p16"/>
            <p:cNvGrpSpPr/>
            <p:nvPr/>
          </p:nvGrpSpPr>
          <p:grpSpPr>
            <a:xfrm>
              <a:off x="8679229" y="2273457"/>
              <a:ext cx="961200" cy="233400"/>
              <a:chOff x="4500454" y="501843"/>
              <a:chExt cx="961200" cy="233400"/>
            </a:xfrm>
          </p:grpSpPr>
          <p:sp>
            <p:nvSpPr>
              <p:cNvPr id="814" name="Google Shape;814;p16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6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6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6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6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6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6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6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6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6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6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6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7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828" name="Google Shape;828;p17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829" name="Google Shape;829;p17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0" name="Google Shape;830;p17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1" name="Google Shape;831;p17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832" name="Google Shape;832;p17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3" name="Google Shape;833;p17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4" name="Google Shape;834;p17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835" name="Google Shape;835;p17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6" name="Google Shape;836;p17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37" name="Google Shape;837;p17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838" name="Google Shape;838;p17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9" name="Google Shape;839;p17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840" name="Google Shape;840;p17"/>
          <p:cNvGrpSpPr/>
          <p:nvPr/>
        </p:nvGrpSpPr>
        <p:grpSpPr>
          <a:xfrm>
            <a:off x="-263146" y="-123707"/>
            <a:ext cx="7782961" cy="5160875"/>
            <a:chOff x="-263146" y="-123707"/>
            <a:chExt cx="7782961" cy="5160875"/>
          </a:xfrm>
        </p:grpSpPr>
        <p:grpSp>
          <p:nvGrpSpPr>
            <p:cNvPr id="841" name="Google Shape;841;p17"/>
            <p:cNvGrpSpPr/>
            <p:nvPr/>
          </p:nvGrpSpPr>
          <p:grpSpPr>
            <a:xfrm>
              <a:off x="3568738" y="-123707"/>
              <a:ext cx="3951077" cy="5160875"/>
              <a:chOff x="3568738" y="-123707"/>
              <a:chExt cx="3951077" cy="5160875"/>
            </a:xfrm>
          </p:grpSpPr>
          <p:grpSp>
            <p:nvGrpSpPr>
              <p:cNvPr id="842" name="Google Shape;842;p17"/>
              <p:cNvGrpSpPr/>
              <p:nvPr/>
            </p:nvGrpSpPr>
            <p:grpSpPr>
              <a:xfrm>
                <a:off x="3568738" y="4803768"/>
                <a:ext cx="2006525" cy="233400"/>
                <a:chOff x="4500454" y="501843"/>
                <a:chExt cx="2006525" cy="233400"/>
              </a:xfrm>
            </p:grpSpPr>
            <p:grpSp>
              <p:nvGrpSpPr>
                <p:cNvPr id="843" name="Google Shape;843;p17"/>
                <p:cNvGrpSpPr/>
                <p:nvPr/>
              </p:nvGrpSpPr>
              <p:grpSpPr>
                <a:xfrm>
                  <a:off x="4500454" y="501843"/>
                  <a:ext cx="961200" cy="233400"/>
                  <a:chOff x="4500454" y="501843"/>
                  <a:chExt cx="961200" cy="233400"/>
                </a:xfrm>
              </p:grpSpPr>
              <p:sp>
                <p:nvSpPr>
                  <p:cNvPr id="844" name="Google Shape;844;p17"/>
                  <p:cNvSpPr/>
                  <p:nvPr/>
                </p:nvSpPr>
                <p:spPr>
                  <a:xfrm flipH="1">
                    <a:off x="4500454" y="5819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5" name="Google Shape;845;p17"/>
                  <p:cNvSpPr/>
                  <p:nvPr/>
                </p:nvSpPr>
                <p:spPr>
                  <a:xfrm flipH="1">
                    <a:off x="45805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6" name="Google Shape;846;p17"/>
                  <p:cNvSpPr/>
                  <p:nvPr/>
                </p:nvSpPr>
                <p:spPr>
                  <a:xfrm flipH="1">
                    <a:off x="46606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7" name="Google Shape;847;p17"/>
                  <p:cNvSpPr/>
                  <p:nvPr/>
                </p:nvSpPr>
                <p:spPr>
                  <a:xfrm flipH="1">
                    <a:off x="47407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8" name="Google Shape;848;p17"/>
                  <p:cNvSpPr/>
                  <p:nvPr/>
                </p:nvSpPr>
                <p:spPr>
                  <a:xfrm flipH="1">
                    <a:off x="48208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49" name="Google Shape;849;p17"/>
                  <p:cNvSpPr/>
                  <p:nvPr/>
                </p:nvSpPr>
                <p:spPr>
                  <a:xfrm flipH="1">
                    <a:off x="49009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0" name="Google Shape;850;p17"/>
                  <p:cNvSpPr/>
                  <p:nvPr/>
                </p:nvSpPr>
                <p:spPr>
                  <a:xfrm flipH="1">
                    <a:off x="49850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1" name="Google Shape;851;p17"/>
                  <p:cNvSpPr/>
                  <p:nvPr/>
                </p:nvSpPr>
                <p:spPr>
                  <a:xfrm flipH="1">
                    <a:off x="50611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2" name="Google Shape;852;p17"/>
                  <p:cNvSpPr/>
                  <p:nvPr/>
                </p:nvSpPr>
                <p:spPr>
                  <a:xfrm flipH="1">
                    <a:off x="51412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3" name="Google Shape;853;p17"/>
                  <p:cNvSpPr/>
                  <p:nvPr/>
                </p:nvSpPr>
                <p:spPr>
                  <a:xfrm flipH="1">
                    <a:off x="52213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4" name="Google Shape;854;p17"/>
                  <p:cNvSpPr/>
                  <p:nvPr/>
                </p:nvSpPr>
                <p:spPr>
                  <a:xfrm flipH="1">
                    <a:off x="53014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55" name="Google Shape;855;p17"/>
                  <p:cNvSpPr/>
                  <p:nvPr/>
                </p:nvSpPr>
                <p:spPr>
                  <a:xfrm flipH="1">
                    <a:off x="53815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856" name="Google Shape;856;p17"/>
                <p:cNvSpPr/>
                <p:nvPr/>
              </p:nvSpPr>
              <p:spPr>
                <a:xfrm flipH="1">
                  <a:off x="54656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7" name="Google Shape;857;p17"/>
                <p:cNvSpPr/>
                <p:nvPr/>
              </p:nvSpPr>
              <p:spPr>
                <a:xfrm flipH="1">
                  <a:off x="55417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8" name="Google Shape;858;p17"/>
                <p:cNvSpPr/>
                <p:nvPr/>
              </p:nvSpPr>
              <p:spPr>
                <a:xfrm flipH="1">
                  <a:off x="56218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59" name="Google Shape;859;p17"/>
                <p:cNvSpPr/>
                <p:nvPr/>
              </p:nvSpPr>
              <p:spPr>
                <a:xfrm flipH="1">
                  <a:off x="57019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0" name="Google Shape;860;p17"/>
                <p:cNvSpPr/>
                <p:nvPr/>
              </p:nvSpPr>
              <p:spPr>
                <a:xfrm flipH="1">
                  <a:off x="57820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1" name="Google Shape;861;p17"/>
                <p:cNvSpPr/>
                <p:nvPr/>
              </p:nvSpPr>
              <p:spPr>
                <a:xfrm flipH="1">
                  <a:off x="58621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2" name="Google Shape;862;p17"/>
                <p:cNvSpPr/>
                <p:nvPr/>
              </p:nvSpPr>
              <p:spPr>
                <a:xfrm flipH="1">
                  <a:off x="59462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3" name="Google Shape;863;p17"/>
                <p:cNvSpPr/>
                <p:nvPr/>
              </p:nvSpPr>
              <p:spPr>
                <a:xfrm flipH="1">
                  <a:off x="60223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4" name="Google Shape;864;p17"/>
                <p:cNvSpPr/>
                <p:nvPr/>
              </p:nvSpPr>
              <p:spPr>
                <a:xfrm flipH="1">
                  <a:off x="61024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5" name="Google Shape;865;p17"/>
                <p:cNvSpPr/>
                <p:nvPr/>
              </p:nvSpPr>
              <p:spPr>
                <a:xfrm flipH="1">
                  <a:off x="61825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6" name="Google Shape;866;p17"/>
                <p:cNvSpPr/>
                <p:nvPr/>
              </p:nvSpPr>
              <p:spPr>
                <a:xfrm flipH="1">
                  <a:off x="62626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7" name="Google Shape;867;p17"/>
                <p:cNvSpPr/>
                <p:nvPr/>
              </p:nvSpPr>
              <p:spPr>
                <a:xfrm flipH="1">
                  <a:off x="63427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68" name="Google Shape;868;p17"/>
                <p:cNvSpPr/>
                <p:nvPr/>
              </p:nvSpPr>
              <p:spPr>
                <a:xfrm flipH="1">
                  <a:off x="64268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69" name="Google Shape;869;p17"/>
              <p:cNvGrpSpPr/>
              <p:nvPr/>
            </p:nvGrpSpPr>
            <p:grpSpPr>
              <a:xfrm>
                <a:off x="7119504" y="-123707"/>
                <a:ext cx="400311" cy="391064"/>
                <a:chOff x="1533750" y="266175"/>
                <a:chExt cx="342000" cy="334100"/>
              </a:xfrm>
            </p:grpSpPr>
            <p:sp>
              <p:nvSpPr>
                <p:cNvPr id="870" name="Google Shape;870;p1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1" name="Google Shape;871;p1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2" name="Google Shape;872;p1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1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1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75" name="Google Shape;875;p17"/>
            <p:cNvGrpSpPr/>
            <p:nvPr/>
          </p:nvGrpSpPr>
          <p:grpSpPr>
            <a:xfrm>
              <a:off x="-263146" y="1762818"/>
              <a:ext cx="961200" cy="233400"/>
              <a:chOff x="4500454" y="501843"/>
              <a:chExt cx="961200" cy="233400"/>
            </a:xfrm>
          </p:grpSpPr>
          <p:sp>
            <p:nvSpPr>
              <p:cNvPr id="876" name="Google Shape;876;p17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17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17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17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17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17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2" name="Google Shape;882;p17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17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17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17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17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17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8"/>
          <p:cNvSpPr txBox="1"/>
          <p:nvPr>
            <p:ph type="title"/>
          </p:nvPr>
        </p:nvSpPr>
        <p:spPr>
          <a:xfrm>
            <a:off x="1458150" y="3210625"/>
            <a:ext cx="62277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90" name="Google Shape;890;p18"/>
          <p:cNvSpPr txBox="1"/>
          <p:nvPr>
            <p:ph idx="1" type="subTitle"/>
          </p:nvPr>
        </p:nvSpPr>
        <p:spPr>
          <a:xfrm>
            <a:off x="1458150" y="1400975"/>
            <a:ext cx="6227700" cy="174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891" name="Google Shape;891;p18"/>
          <p:cNvGrpSpPr/>
          <p:nvPr/>
        </p:nvGrpSpPr>
        <p:grpSpPr>
          <a:xfrm flipH="1">
            <a:off x="2308205" y="4336768"/>
            <a:ext cx="534824" cy="543464"/>
            <a:chOff x="447691" y="3715093"/>
            <a:chExt cx="534824" cy="543464"/>
          </a:xfrm>
        </p:grpSpPr>
        <p:grpSp>
          <p:nvGrpSpPr>
            <p:cNvPr id="892" name="Google Shape;892;p1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893" name="Google Shape;893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98" name="Google Shape;898;p1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899" name="Google Shape;899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04" name="Google Shape;904;p18"/>
          <p:cNvGrpSpPr/>
          <p:nvPr/>
        </p:nvGrpSpPr>
        <p:grpSpPr>
          <a:xfrm>
            <a:off x="1372358" y="-7"/>
            <a:ext cx="534824" cy="543464"/>
            <a:chOff x="447691" y="3715093"/>
            <a:chExt cx="534824" cy="543464"/>
          </a:xfrm>
        </p:grpSpPr>
        <p:grpSp>
          <p:nvGrpSpPr>
            <p:cNvPr id="905" name="Google Shape;905;p18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906" name="Google Shape;906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1" name="Google Shape;911;p18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912" name="Google Shape;912;p1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17" name="Google Shape;917;p18"/>
          <p:cNvGrpSpPr/>
          <p:nvPr/>
        </p:nvGrpSpPr>
        <p:grpSpPr>
          <a:xfrm flipH="1">
            <a:off x="6679216" y="4491793"/>
            <a:ext cx="1281600" cy="233400"/>
            <a:chOff x="715091" y="4058268"/>
            <a:chExt cx="1281600" cy="233400"/>
          </a:xfrm>
        </p:grpSpPr>
        <p:sp>
          <p:nvSpPr>
            <p:cNvPr id="918" name="Google Shape;918;p18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8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8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8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8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8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8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8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8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8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8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8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8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8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4" name="Google Shape;934;p18"/>
          <p:cNvGrpSpPr/>
          <p:nvPr/>
        </p:nvGrpSpPr>
        <p:grpSpPr>
          <a:xfrm flipH="1">
            <a:off x="8547617" y="2586368"/>
            <a:ext cx="400311" cy="391064"/>
            <a:chOff x="1533750" y="266175"/>
            <a:chExt cx="342000" cy="334100"/>
          </a:xfrm>
        </p:grpSpPr>
        <p:sp>
          <p:nvSpPr>
            <p:cNvPr id="935" name="Google Shape;935;p18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8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8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8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8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0" name="Google Shape;940;p18"/>
          <p:cNvGrpSpPr/>
          <p:nvPr/>
        </p:nvGrpSpPr>
        <p:grpSpPr>
          <a:xfrm flipH="1">
            <a:off x="-9" y="2586368"/>
            <a:ext cx="961200" cy="233400"/>
            <a:chOff x="4500454" y="501843"/>
            <a:chExt cx="961200" cy="233400"/>
          </a:xfrm>
        </p:grpSpPr>
        <p:sp>
          <p:nvSpPr>
            <p:cNvPr id="941" name="Google Shape;941;p18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18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18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18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18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18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18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18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8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8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8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3" name="Google Shape;953;p18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954" name="Google Shape;954;p18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5" name="Google Shape;955;p18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6" name="Google Shape;956;p18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957" name="Google Shape;957;p18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58" name="Google Shape;958;p18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59" name="Google Shape;959;p18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960" name="Google Shape;960;p18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1" name="Google Shape;961;p18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62" name="Google Shape;962;p18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963" name="Google Shape;963;p18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64" name="Google Shape;964;p18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BODY_1"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19"/>
          <p:cNvSpPr txBox="1"/>
          <p:nvPr>
            <p:ph type="title"/>
          </p:nvPr>
        </p:nvSpPr>
        <p:spPr>
          <a:xfrm>
            <a:off x="882510" y="1794626"/>
            <a:ext cx="27117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967" name="Google Shape;967;p19"/>
          <p:cNvSpPr txBox="1"/>
          <p:nvPr>
            <p:ph idx="1" type="subTitle"/>
          </p:nvPr>
        </p:nvSpPr>
        <p:spPr>
          <a:xfrm>
            <a:off x="886988" y="2331574"/>
            <a:ext cx="2711700" cy="10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68" name="Google Shape;968;p19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969" name="Google Shape;969;p19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0" name="Google Shape;970;p19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71" name="Google Shape;971;p19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972" name="Google Shape;972;p19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3" name="Google Shape;973;p19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74" name="Google Shape;974;p19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975" name="Google Shape;975;p19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6" name="Google Shape;976;p19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77" name="Google Shape;977;p19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978" name="Google Shape;978;p19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79" name="Google Shape;979;p19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80" name="Google Shape;980;p19"/>
          <p:cNvGrpSpPr/>
          <p:nvPr/>
        </p:nvGrpSpPr>
        <p:grpSpPr>
          <a:xfrm>
            <a:off x="5900704" y="4693693"/>
            <a:ext cx="961200" cy="233400"/>
            <a:chOff x="4500454" y="501843"/>
            <a:chExt cx="961200" cy="233400"/>
          </a:xfrm>
        </p:grpSpPr>
        <p:sp>
          <p:nvSpPr>
            <p:cNvPr id="981" name="Google Shape;981;p19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9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9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9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9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9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9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9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9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9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3" name="Google Shape;993;p19"/>
          <p:cNvGrpSpPr/>
          <p:nvPr/>
        </p:nvGrpSpPr>
        <p:grpSpPr>
          <a:xfrm>
            <a:off x="8743691" y="1096168"/>
            <a:ext cx="400311" cy="391064"/>
            <a:chOff x="1533750" y="266175"/>
            <a:chExt cx="342000" cy="334100"/>
          </a:xfrm>
        </p:grpSpPr>
        <p:sp>
          <p:nvSpPr>
            <p:cNvPr id="994" name="Google Shape;994;p19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9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9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9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9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9" name="Google Shape;999;p19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1000" name="Google Shape;1000;p19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001" name="Google Shape;1001;p19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6" name="Google Shape;1006;p19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007" name="Google Shape;1007;p19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20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14" name="Google Shape;1014;p20"/>
          <p:cNvSpPr txBox="1"/>
          <p:nvPr>
            <p:ph idx="1" type="subTitle"/>
          </p:nvPr>
        </p:nvSpPr>
        <p:spPr>
          <a:xfrm>
            <a:off x="720025" y="1062400"/>
            <a:ext cx="7704000" cy="27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15" name="Google Shape;1015;p20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1016" name="Google Shape;1016;p20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7" name="Google Shape;1017;p20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18" name="Google Shape;1018;p20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1019" name="Google Shape;1019;p20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0" name="Google Shape;1020;p20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21" name="Google Shape;1021;p20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1022" name="Google Shape;1022;p20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3" name="Google Shape;1023;p20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24" name="Google Shape;1024;p20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1025" name="Google Shape;1025;p20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6" name="Google Shape;1026;p20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4500454" y="229043"/>
            <a:ext cx="2006525" cy="233400"/>
            <a:chOff x="4500454" y="501843"/>
            <a:chExt cx="2006525" cy="233400"/>
          </a:xfrm>
        </p:grpSpPr>
        <p:grpSp>
          <p:nvGrpSpPr>
            <p:cNvPr id="26" name="Google Shape;26;p3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27" name="Google Shape;27;p3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" name="Google Shape;29;p3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" name="Google Shape;30;p3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" name="Google Shape;31;p3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" name="Google Shape;32;p3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" name="Google Shape;33;p3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3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3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" name="Google Shape;39;p3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3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" name="Google Shape;52;p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53" name="Google Shape;53;p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54" name="Google Shape;54;p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5" name="Google Shape;55;p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6" name="Google Shape;56;p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57" name="Google Shape;57;p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8" name="Google Shape;58;p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59" name="Google Shape;59;p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60" name="Google Shape;60;p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1" name="Google Shape;61;p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62" name="Google Shape;62;p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63" name="Google Shape;63;p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64" name="Google Shape;64;p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65" name="Google Shape;65;p3"/>
          <p:cNvSpPr txBox="1"/>
          <p:nvPr>
            <p:ph type="title"/>
          </p:nvPr>
        </p:nvSpPr>
        <p:spPr>
          <a:xfrm>
            <a:off x="3181500" y="2190200"/>
            <a:ext cx="4616700" cy="714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66" name="Google Shape;66;p3"/>
          <p:cNvSpPr txBox="1"/>
          <p:nvPr>
            <p:ph hasCustomPrompt="1" idx="2" type="title"/>
          </p:nvPr>
        </p:nvSpPr>
        <p:spPr>
          <a:xfrm>
            <a:off x="1679004" y="2086550"/>
            <a:ext cx="1100700" cy="92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7" name="Google Shape;67;p3"/>
          <p:cNvSpPr txBox="1"/>
          <p:nvPr>
            <p:ph idx="1" type="subTitle"/>
          </p:nvPr>
        </p:nvSpPr>
        <p:spPr>
          <a:xfrm>
            <a:off x="3181500" y="2904800"/>
            <a:ext cx="4616700" cy="317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2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1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029" name="Google Shape;1029;p21"/>
          <p:cNvSpPr txBox="1"/>
          <p:nvPr>
            <p:ph idx="1" type="subTitle"/>
          </p:nvPr>
        </p:nvSpPr>
        <p:spPr>
          <a:xfrm>
            <a:off x="720025" y="1062400"/>
            <a:ext cx="7704000" cy="29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30" name="Google Shape;1030;p21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1031" name="Google Shape;1031;p21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2" name="Google Shape;1032;p21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33" name="Google Shape;1033;p21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1034" name="Google Shape;1034;p21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5" name="Google Shape;1035;p21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36" name="Google Shape;1036;p21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1037" name="Google Shape;1037;p21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38" name="Google Shape;1038;p21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39" name="Google Shape;1039;p21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1040" name="Google Shape;1040;p21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1" name="Google Shape;1041;p21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042" name="Google Shape;1042;p21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1043" name="Google Shape;1043;p21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044" name="Google Shape;1044;p21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21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21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21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21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49" name="Google Shape;1049;p21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050" name="Google Shape;1050;p21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1" name="Google Shape;1051;p21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2" name="Google Shape;1052;p21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3" name="Google Shape;1053;p21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4" name="Google Shape;1054;p21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55" name="Google Shape;1055;p21"/>
          <p:cNvGrpSpPr/>
          <p:nvPr/>
        </p:nvGrpSpPr>
        <p:grpSpPr>
          <a:xfrm>
            <a:off x="8182804" y="2586368"/>
            <a:ext cx="961200" cy="233400"/>
            <a:chOff x="4500454" y="501843"/>
            <a:chExt cx="961200" cy="233400"/>
          </a:xfrm>
        </p:grpSpPr>
        <p:sp>
          <p:nvSpPr>
            <p:cNvPr id="1056" name="Google Shape;1056;p21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1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1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1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1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1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1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1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1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1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1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1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8" name="Google Shape;1068;p21"/>
          <p:cNvGrpSpPr/>
          <p:nvPr/>
        </p:nvGrpSpPr>
        <p:grpSpPr>
          <a:xfrm>
            <a:off x="196066" y="2819768"/>
            <a:ext cx="400311" cy="391064"/>
            <a:chOff x="1533750" y="266175"/>
            <a:chExt cx="342000" cy="334100"/>
          </a:xfrm>
        </p:grpSpPr>
        <p:sp>
          <p:nvSpPr>
            <p:cNvPr id="1069" name="Google Shape;1069;p21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4" name="Google Shape;1074;p21"/>
          <p:cNvGrpSpPr/>
          <p:nvPr/>
        </p:nvGrpSpPr>
        <p:grpSpPr>
          <a:xfrm>
            <a:off x="3832150" y="4608493"/>
            <a:ext cx="2006525" cy="233400"/>
            <a:chOff x="4500454" y="501843"/>
            <a:chExt cx="2006525" cy="233400"/>
          </a:xfrm>
        </p:grpSpPr>
        <p:grpSp>
          <p:nvGrpSpPr>
            <p:cNvPr id="1075" name="Google Shape;1075;p21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1076" name="Google Shape;1076;p21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7" name="Google Shape;1077;p21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8" name="Google Shape;1078;p21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4" name="Google Shape;1084;p21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6" name="Google Shape;1086;p21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87" name="Google Shape;1087;p21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8" name="Google Shape;1088;p21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1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21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21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1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1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1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1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1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1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1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1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1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_2_1"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2" name="Google Shape;1102;p22"/>
          <p:cNvGrpSpPr/>
          <p:nvPr/>
        </p:nvGrpSpPr>
        <p:grpSpPr>
          <a:xfrm>
            <a:off x="152400" y="152400"/>
            <a:ext cx="203400" cy="203400"/>
            <a:chOff x="152400" y="152400"/>
            <a:chExt cx="203400" cy="203400"/>
          </a:xfrm>
        </p:grpSpPr>
        <p:cxnSp>
          <p:nvCxnSpPr>
            <p:cNvPr id="1103" name="Google Shape;1103;p22"/>
            <p:cNvCxnSpPr/>
            <p:nvPr/>
          </p:nvCxnSpPr>
          <p:spPr>
            <a:xfrm>
              <a:off x="1524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4" name="Google Shape;1104;p22"/>
            <p:cNvCxnSpPr/>
            <p:nvPr/>
          </p:nvCxnSpPr>
          <p:spPr>
            <a:xfrm>
              <a:off x="3558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5" name="Google Shape;1105;p22"/>
          <p:cNvGrpSpPr/>
          <p:nvPr/>
        </p:nvGrpSpPr>
        <p:grpSpPr>
          <a:xfrm>
            <a:off x="8788200" y="4787700"/>
            <a:ext cx="203400" cy="203400"/>
            <a:chOff x="8788200" y="4787700"/>
            <a:chExt cx="203400" cy="203400"/>
          </a:xfrm>
        </p:grpSpPr>
        <p:cxnSp>
          <p:nvCxnSpPr>
            <p:cNvPr id="1106" name="Google Shape;1106;p22"/>
            <p:cNvCxnSpPr/>
            <p:nvPr/>
          </p:nvCxnSpPr>
          <p:spPr>
            <a:xfrm rot="10800000">
              <a:off x="88383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07" name="Google Shape;1107;p22"/>
            <p:cNvCxnSpPr/>
            <p:nvPr/>
          </p:nvCxnSpPr>
          <p:spPr>
            <a:xfrm rot="10800000">
              <a:off x="87882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08" name="Google Shape;1108;p22"/>
          <p:cNvGrpSpPr/>
          <p:nvPr/>
        </p:nvGrpSpPr>
        <p:grpSpPr>
          <a:xfrm>
            <a:off x="8788200" y="152400"/>
            <a:ext cx="203400" cy="203400"/>
            <a:chOff x="8788200" y="152400"/>
            <a:chExt cx="203400" cy="203400"/>
          </a:xfrm>
        </p:grpSpPr>
        <p:cxnSp>
          <p:nvCxnSpPr>
            <p:cNvPr id="1109" name="Google Shape;1109;p22"/>
            <p:cNvCxnSpPr/>
            <p:nvPr/>
          </p:nvCxnSpPr>
          <p:spPr>
            <a:xfrm rot="10800000">
              <a:off x="8838300" y="3558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0" name="Google Shape;1110;p22"/>
            <p:cNvCxnSpPr/>
            <p:nvPr/>
          </p:nvCxnSpPr>
          <p:spPr>
            <a:xfrm>
              <a:off x="8788200" y="1524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111" name="Google Shape;1111;p22"/>
          <p:cNvGrpSpPr/>
          <p:nvPr/>
        </p:nvGrpSpPr>
        <p:grpSpPr>
          <a:xfrm>
            <a:off x="152400" y="4787700"/>
            <a:ext cx="203400" cy="203400"/>
            <a:chOff x="152400" y="4787700"/>
            <a:chExt cx="203400" cy="203400"/>
          </a:xfrm>
        </p:grpSpPr>
        <p:cxnSp>
          <p:nvCxnSpPr>
            <p:cNvPr id="1112" name="Google Shape;1112;p22"/>
            <p:cNvCxnSpPr/>
            <p:nvPr/>
          </p:nvCxnSpPr>
          <p:spPr>
            <a:xfrm>
              <a:off x="152400" y="4787700"/>
              <a:ext cx="153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13" name="Google Shape;1113;p22"/>
            <p:cNvCxnSpPr/>
            <p:nvPr/>
          </p:nvCxnSpPr>
          <p:spPr>
            <a:xfrm rot="10800000">
              <a:off x="355800" y="4837800"/>
              <a:ext cx="0" cy="153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14" name="Google Shape;1114;p22"/>
          <p:cNvSpPr txBox="1"/>
          <p:nvPr>
            <p:ph type="title"/>
          </p:nvPr>
        </p:nvSpPr>
        <p:spPr>
          <a:xfrm>
            <a:off x="2011050" y="1760150"/>
            <a:ext cx="5121900" cy="6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15" name="Google Shape;1115;p22"/>
          <p:cNvSpPr txBox="1"/>
          <p:nvPr>
            <p:ph idx="1" type="subTitle"/>
          </p:nvPr>
        </p:nvSpPr>
        <p:spPr>
          <a:xfrm>
            <a:off x="2011050" y="2538675"/>
            <a:ext cx="51219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16" name="Google Shape;1116;p22"/>
          <p:cNvGrpSpPr/>
          <p:nvPr/>
        </p:nvGrpSpPr>
        <p:grpSpPr>
          <a:xfrm flipH="1">
            <a:off x="4169563" y="-178382"/>
            <a:ext cx="534824" cy="543464"/>
            <a:chOff x="447691" y="3715093"/>
            <a:chExt cx="534824" cy="543464"/>
          </a:xfrm>
        </p:grpSpPr>
        <p:grpSp>
          <p:nvGrpSpPr>
            <p:cNvPr id="1117" name="Google Shape;1117;p22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118" name="Google Shape;1118;p2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9" name="Google Shape;1119;p2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2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2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23" name="Google Shape;1123;p22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124" name="Google Shape;1124;p2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2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2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7" name="Google Shape;1127;p2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8" name="Google Shape;1128;p2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29" name="Google Shape;1129;p22"/>
          <p:cNvGrpSpPr/>
          <p:nvPr/>
        </p:nvGrpSpPr>
        <p:grpSpPr>
          <a:xfrm>
            <a:off x="-176834" y="2800468"/>
            <a:ext cx="400311" cy="391064"/>
            <a:chOff x="1533750" y="266175"/>
            <a:chExt cx="342000" cy="334100"/>
          </a:xfrm>
        </p:grpSpPr>
        <p:sp>
          <p:nvSpPr>
            <p:cNvPr id="1130" name="Google Shape;1130;p22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22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22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22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2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_2_1_1_1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" name="Google Shape;1136;p2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137" name="Google Shape;1137;p2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138" name="Google Shape;1138;p2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9" name="Google Shape;1139;p2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40" name="Google Shape;1140;p2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141" name="Google Shape;1141;p2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2" name="Google Shape;1142;p2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43" name="Google Shape;1143;p2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144" name="Google Shape;1144;p2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5" name="Google Shape;1145;p2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46" name="Google Shape;1146;p2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147" name="Google Shape;1147;p2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48" name="Google Shape;1148;p2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49" name="Google Shape;1149;p23"/>
          <p:cNvGrpSpPr/>
          <p:nvPr/>
        </p:nvGrpSpPr>
        <p:grpSpPr>
          <a:xfrm flipH="1">
            <a:off x="4169563" y="-178382"/>
            <a:ext cx="534824" cy="543464"/>
            <a:chOff x="447691" y="3715093"/>
            <a:chExt cx="534824" cy="543464"/>
          </a:xfrm>
        </p:grpSpPr>
        <p:grpSp>
          <p:nvGrpSpPr>
            <p:cNvPr id="1150" name="Google Shape;1150;p23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151" name="Google Shape;1151;p2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2" name="Google Shape;1152;p2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3" name="Google Shape;1153;p2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2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5" name="Google Shape;1155;p2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56" name="Google Shape;1156;p23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157" name="Google Shape;1157;p2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2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2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2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2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62" name="Google Shape;1162;p23"/>
          <p:cNvGrpSpPr/>
          <p:nvPr/>
        </p:nvGrpSpPr>
        <p:grpSpPr>
          <a:xfrm>
            <a:off x="-176834" y="2800468"/>
            <a:ext cx="400311" cy="391064"/>
            <a:chOff x="1533750" y="266175"/>
            <a:chExt cx="342000" cy="334100"/>
          </a:xfrm>
        </p:grpSpPr>
        <p:sp>
          <p:nvSpPr>
            <p:cNvPr id="1163" name="Google Shape;1163;p23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23"/>
          <p:cNvSpPr txBox="1"/>
          <p:nvPr>
            <p:ph type="title"/>
          </p:nvPr>
        </p:nvSpPr>
        <p:spPr>
          <a:xfrm>
            <a:off x="1146838" y="909300"/>
            <a:ext cx="2711700" cy="219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69" name="Google Shape;1169;p23"/>
          <p:cNvSpPr txBox="1"/>
          <p:nvPr>
            <p:ph idx="1" type="subTitle"/>
          </p:nvPr>
        </p:nvSpPr>
        <p:spPr>
          <a:xfrm>
            <a:off x="1151338" y="3100502"/>
            <a:ext cx="27117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0" name="Google Shape;1170;p23"/>
          <p:cNvSpPr/>
          <p:nvPr>
            <p:ph idx="2" type="pic"/>
          </p:nvPr>
        </p:nvSpPr>
        <p:spPr>
          <a:xfrm>
            <a:off x="5159313" y="769050"/>
            <a:ext cx="2994600" cy="3605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4"/>
          <p:cNvSpPr txBox="1"/>
          <p:nvPr>
            <p:ph idx="1" type="subTitle"/>
          </p:nvPr>
        </p:nvSpPr>
        <p:spPr>
          <a:xfrm>
            <a:off x="2247202" y="1378100"/>
            <a:ext cx="46497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73" name="Google Shape;1173;p24"/>
          <p:cNvSpPr txBox="1"/>
          <p:nvPr>
            <p:ph idx="2" type="subTitle"/>
          </p:nvPr>
        </p:nvSpPr>
        <p:spPr>
          <a:xfrm>
            <a:off x="2247202" y="3028400"/>
            <a:ext cx="4649700" cy="52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74" name="Google Shape;1174;p24"/>
          <p:cNvSpPr txBox="1"/>
          <p:nvPr>
            <p:ph idx="3" type="subTitle"/>
          </p:nvPr>
        </p:nvSpPr>
        <p:spPr>
          <a:xfrm>
            <a:off x="2247206" y="1747700"/>
            <a:ext cx="46497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5" name="Google Shape;1175;p24"/>
          <p:cNvSpPr txBox="1"/>
          <p:nvPr>
            <p:ph idx="4" type="subTitle"/>
          </p:nvPr>
        </p:nvSpPr>
        <p:spPr>
          <a:xfrm>
            <a:off x="2247206" y="3398000"/>
            <a:ext cx="4649700" cy="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76" name="Google Shape;1176;p24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1177" name="Google Shape;1177;p24"/>
          <p:cNvGrpSpPr/>
          <p:nvPr/>
        </p:nvGrpSpPr>
        <p:grpSpPr>
          <a:xfrm>
            <a:off x="4" y="-177332"/>
            <a:ext cx="8629049" cy="5376439"/>
            <a:chOff x="4" y="-177332"/>
            <a:chExt cx="8629049" cy="5376439"/>
          </a:xfrm>
        </p:grpSpPr>
        <p:grpSp>
          <p:nvGrpSpPr>
            <p:cNvPr id="1178" name="Google Shape;1178;p24"/>
            <p:cNvGrpSpPr/>
            <p:nvPr/>
          </p:nvGrpSpPr>
          <p:grpSpPr>
            <a:xfrm flipH="1">
              <a:off x="7894188" y="-177332"/>
              <a:ext cx="534823" cy="543464"/>
              <a:chOff x="447691" y="3715093"/>
              <a:chExt cx="534824" cy="543464"/>
            </a:xfrm>
          </p:grpSpPr>
          <p:grpSp>
            <p:nvGrpSpPr>
              <p:cNvPr id="1179" name="Google Shape;1179;p24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180" name="Google Shape;1180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185" name="Google Shape;1185;p24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186" name="Google Shape;1186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91" name="Google Shape;1191;p24"/>
            <p:cNvGrpSpPr/>
            <p:nvPr/>
          </p:nvGrpSpPr>
          <p:grpSpPr>
            <a:xfrm>
              <a:off x="8228741" y="2376218"/>
              <a:ext cx="400311" cy="391064"/>
              <a:chOff x="1533750" y="266175"/>
              <a:chExt cx="342000" cy="334100"/>
            </a:xfrm>
          </p:grpSpPr>
          <p:sp>
            <p:nvSpPr>
              <p:cNvPr id="1192" name="Google Shape;1192;p2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2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2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2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2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97" name="Google Shape;1197;p24"/>
            <p:cNvGrpSpPr/>
            <p:nvPr/>
          </p:nvGrpSpPr>
          <p:grpSpPr>
            <a:xfrm>
              <a:off x="4" y="2076600"/>
              <a:ext cx="961200" cy="233400"/>
              <a:chOff x="4500454" y="501843"/>
              <a:chExt cx="961200" cy="233400"/>
            </a:xfrm>
          </p:grpSpPr>
          <p:sp>
            <p:nvSpPr>
              <p:cNvPr id="1198" name="Google Shape;1198;p24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24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24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24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24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24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24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24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24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24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24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24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10" name="Google Shape;1210;p24"/>
            <p:cNvGrpSpPr/>
            <p:nvPr/>
          </p:nvGrpSpPr>
          <p:grpSpPr>
            <a:xfrm>
              <a:off x="1850688" y="4655643"/>
              <a:ext cx="534824" cy="543464"/>
              <a:chOff x="447691" y="3715093"/>
              <a:chExt cx="534824" cy="543464"/>
            </a:xfrm>
          </p:grpSpPr>
          <p:grpSp>
            <p:nvGrpSpPr>
              <p:cNvPr id="1211" name="Google Shape;1211;p24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212" name="Google Shape;1212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217" name="Google Shape;1217;p24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218" name="Google Shape;1218;p24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24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24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24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24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1223" name="Google Shape;1223;p2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224" name="Google Shape;1224;p2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225" name="Google Shape;1225;p2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6" name="Google Shape;1226;p2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27" name="Google Shape;1227;p2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228" name="Google Shape;1228;p2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29" name="Google Shape;1229;p2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30" name="Google Shape;1230;p2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231" name="Google Shape;1231;p2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2" name="Google Shape;1232;p2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33" name="Google Shape;1233;p2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234" name="Google Shape;1234;p2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35" name="Google Shape;1235;p2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25"/>
          <p:cNvSpPr txBox="1"/>
          <p:nvPr>
            <p:ph idx="1" type="subTitle"/>
          </p:nvPr>
        </p:nvSpPr>
        <p:spPr>
          <a:xfrm>
            <a:off x="828300" y="1653450"/>
            <a:ext cx="3667500" cy="25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8" name="Google Shape;1238;p25"/>
          <p:cNvSpPr txBox="1"/>
          <p:nvPr>
            <p:ph idx="2" type="subTitle"/>
          </p:nvPr>
        </p:nvSpPr>
        <p:spPr>
          <a:xfrm>
            <a:off x="4648203" y="1653450"/>
            <a:ext cx="3667500" cy="256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39" name="Google Shape;1239;p25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1240" name="Google Shape;1240;p25"/>
          <p:cNvGrpSpPr/>
          <p:nvPr/>
        </p:nvGrpSpPr>
        <p:grpSpPr>
          <a:xfrm flipH="1">
            <a:off x="7894188" y="-177332"/>
            <a:ext cx="534823" cy="543464"/>
            <a:chOff x="447691" y="3715093"/>
            <a:chExt cx="534824" cy="543464"/>
          </a:xfrm>
        </p:grpSpPr>
        <p:grpSp>
          <p:nvGrpSpPr>
            <p:cNvPr id="1241" name="Google Shape;1241;p2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242" name="Google Shape;1242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3" name="Google Shape;1243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4" name="Google Shape;1244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5" name="Google Shape;1245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6" name="Google Shape;1246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47" name="Google Shape;1247;p2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248" name="Google Shape;1248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9" name="Google Shape;1249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0" name="Google Shape;1250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1" name="Google Shape;1251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2" name="Google Shape;1252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53" name="Google Shape;1253;p25"/>
          <p:cNvGrpSpPr/>
          <p:nvPr/>
        </p:nvGrpSpPr>
        <p:grpSpPr>
          <a:xfrm>
            <a:off x="8517816" y="2376218"/>
            <a:ext cx="400311" cy="391064"/>
            <a:chOff x="1533750" y="266175"/>
            <a:chExt cx="342000" cy="334100"/>
          </a:xfrm>
        </p:grpSpPr>
        <p:sp>
          <p:nvSpPr>
            <p:cNvPr id="1254" name="Google Shape;1254;p25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25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25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5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5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9" name="Google Shape;1259;p25"/>
          <p:cNvGrpSpPr/>
          <p:nvPr/>
        </p:nvGrpSpPr>
        <p:grpSpPr>
          <a:xfrm>
            <a:off x="-361496" y="2076600"/>
            <a:ext cx="961200" cy="233400"/>
            <a:chOff x="4500454" y="501843"/>
            <a:chExt cx="961200" cy="233400"/>
          </a:xfrm>
        </p:grpSpPr>
        <p:sp>
          <p:nvSpPr>
            <p:cNvPr id="1260" name="Google Shape;1260;p25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5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5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5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5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5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5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5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5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25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25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5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72" name="Google Shape;1272;p25"/>
          <p:cNvGrpSpPr/>
          <p:nvPr/>
        </p:nvGrpSpPr>
        <p:grpSpPr>
          <a:xfrm>
            <a:off x="1850688" y="4655643"/>
            <a:ext cx="534824" cy="543464"/>
            <a:chOff x="447691" y="3715093"/>
            <a:chExt cx="534824" cy="543464"/>
          </a:xfrm>
        </p:grpSpPr>
        <p:grpSp>
          <p:nvGrpSpPr>
            <p:cNvPr id="1273" name="Google Shape;1273;p25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274" name="Google Shape;1274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79" name="Google Shape;1279;p25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280" name="Google Shape;1280;p2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2" name="Google Shape;1282;p2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3" name="Google Shape;1283;p2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85" name="Google Shape;1285;p25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286" name="Google Shape;1286;p25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287" name="Google Shape;1287;p25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88" name="Google Shape;1288;p25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89" name="Google Shape;1289;p25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290" name="Google Shape;1290;p25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1" name="Google Shape;1291;p25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92" name="Google Shape;1292;p25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293" name="Google Shape;1293;p25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4" name="Google Shape;1294;p25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295" name="Google Shape;1295;p25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296" name="Google Shape;1296;p25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297" name="Google Shape;1297;p25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26"/>
          <p:cNvSpPr txBox="1"/>
          <p:nvPr>
            <p:ph idx="1" type="subTitle"/>
          </p:nvPr>
        </p:nvSpPr>
        <p:spPr>
          <a:xfrm>
            <a:off x="1099050" y="1525025"/>
            <a:ext cx="6945900" cy="37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00" name="Google Shape;1300;p26"/>
          <p:cNvSpPr txBox="1"/>
          <p:nvPr>
            <p:ph idx="2" type="subTitle"/>
          </p:nvPr>
        </p:nvSpPr>
        <p:spPr>
          <a:xfrm>
            <a:off x="1099050" y="1837725"/>
            <a:ext cx="69459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p26"/>
          <p:cNvSpPr txBox="1"/>
          <p:nvPr>
            <p:ph idx="3" type="subTitle"/>
          </p:nvPr>
        </p:nvSpPr>
        <p:spPr>
          <a:xfrm>
            <a:off x="1099050" y="2869569"/>
            <a:ext cx="6945900" cy="3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2" name="Google Shape;1302;p26"/>
          <p:cNvSpPr txBox="1"/>
          <p:nvPr>
            <p:ph idx="4" type="subTitle"/>
          </p:nvPr>
        </p:nvSpPr>
        <p:spPr>
          <a:xfrm>
            <a:off x="1099050" y="3901400"/>
            <a:ext cx="6945900" cy="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3" name="Google Shape;1303;p26"/>
          <p:cNvSpPr txBox="1"/>
          <p:nvPr>
            <p:ph idx="5" type="subTitle"/>
          </p:nvPr>
        </p:nvSpPr>
        <p:spPr>
          <a:xfrm>
            <a:off x="1099050" y="2556827"/>
            <a:ext cx="6945900" cy="37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04" name="Google Shape;1304;p26"/>
          <p:cNvSpPr txBox="1"/>
          <p:nvPr>
            <p:ph idx="6" type="subTitle"/>
          </p:nvPr>
        </p:nvSpPr>
        <p:spPr>
          <a:xfrm>
            <a:off x="1099050" y="3588629"/>
            <a:ext cx="6945900" cy="37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05" name="Google Shape;1305;p26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1306" name="Google Shape;1306;p26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307" name="Google Shape;1307;p26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308" name="Google Shape;1308;p26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09" name="Google Shape;1309;p26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0" name="Google Shape;1310;p26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311" name="Google Shape;1311;p26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2" name="Google Shape;1312;p26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3" name="Google Shape;1313;p26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314" name="Google Shape;1314;p26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5" name="Google Shape;1315;p26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16" name="Google Shape;1316;p26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317" name="Google Shape;1317;p26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18" name="Google Shape;1318;p26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27"/>
          <p:cNvSpPr txBox="1"/>
          <p:nvPr>
            <p:ph idx="1" type="subTitle"/>
          </p:nvPr>
        </p:nvSpPr>
        <p:spPr>
          <a:xfrm>
            <a:off x="2354550" y="1281275"/>
            <a:ext cx="44349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21" name="Google Shape;1321;p27"/>
          <p:cNvSpPr txBox="1"/>
          <p:nvPr>
            <p:ph idx="2" type="subTitle"/>
          </p:nvPr>
        </p:nvSpPr>
        <p:spPr>
          <a:xfrm>
            <a:off x="2354550" y="2348576"/>
            <a:ext cx="44349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22" name="Google Shape;1322;p27"/>
          <p:cNvSpPr txBox="1"/>
          <p:nvPr>
            <p:ph idx="3" type="subTitle"/>
          </p:nvPr>
        </p:nvSpPr>
        <p:spPr>
          <a:xfrm>
            <a:off x="2354550" y="3415876"/>
            <a:ext cx="4434900" cy="526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23" name="Google Shape;1323;p27"/>
          <p:cNvSpPr txBox="1"/>
          <p:nvPr>
            <p:ph idx="4" type="subTitle"/>
          </p:nvPr>
        </p:nvSpPr>
        <p:spPr>
          <a:xfrm>
            <a:off x="2354550" y="1676925"/>
            <a:ext cx="4434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4" name="Google Shape;1324;p27"/>
          <p:cNvSpPr txBox="1"/>
          <p:nvPr>
            <p:ph idx="5" type="subTitle"/>
          </p:nvPr>
        </p:nvSpPr>
        <p:spPr>
          <a:xfrm>
            <a:off x="2354550" y="2744238"/>
            <a:ext cx="4434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5" name="Google Shape;1325;p27"/>
          <p:cNvSpPr txBox="1"/>
          <p:nvPr>
            <p:ph idx="6" type="subTitle"/>
          </p:nvPr>
        </p:nvSpPr>
        <p:spPr>
          <a:xfrm>
            <a:off x="2354550" y="3811552"/>
            <a:ext cx="44349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6" name="Google Shape;1326;p27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1327" name="Google Shape;1327;p27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328" name="Google Shape;1328;p27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329" name="Google Shape;1329;p27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0" name="Google Shape;1330;p27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31" name="Google Shape;1331;p27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332" name="Google Shape;1332;p27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3" name="Google Shape;1333;p27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34" name="Google Shape;1334;p27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335" name="Google Shape;1335;p27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6" name="Google Shape;1336;p27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337" name="Google Shape;1337;p27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338" name="Google Shape;1338;p27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339" name="Google Shape;1339;p27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340" name="Google Shape;1340;p27"/>
          <p:cNvGrpSpPr/>
          <p:nvPr/>
        </p:nvGrpSpPr>
        <p:grpSpPr>
          <a:xfrm>
            <a:off x="-26884" y="-172257"/>
            <a:ext cx="9317285" cy="5619864"/>
            <a:chOff x="-26884" y="-172257"/>
            <a:chExt cx="9317285" cy="5619864"/>
          </a:xfrm>
        </p:grpSpPr>
        <p:grpSp>
          <p:nvGrpSpPr>
            <p:cNvPr id="1341" name="Google Shape;1341;p27"/>
            <p:cNvGrpSpPr/>
            <p:nvPr/>
          </p:nvGrpSpPr>
          <p:grpSpPr>
            <a:xfrm>
              <a:off x="4228741" y="4904143"/>
              <a:ext cx="534824" cy="543464"/>
              <a:chOff x="4228741" y="4904143"/>
              <a:chExt cx="534824" cy="543464"/>
            </a:xfrm>
          </p:grpSpPr>
          <p:grpSp>
            <p:nvGrpSpPr>
              <p:cNvPr id="1342" name="Google Shape;1342;p27"/>
              <p:cNvGrpSpPr/>
              <p:nvPr/>
            </p:nvGrpSpPr>
            <p:grpSpPr>
              <a:xfrm>
                <a:off x="4228741" y="4904143"/>
                <a:ext cx="400311" cy="391064"/>
                <a:chOff x="1533750" y="266175"/>
                <a:chExt cx="342000" cy="334100"/>
              </a:xfrm>
            </p:grpSpPr>
            <p:sp>
              <p:nvSpPr>
                <p:cNvPr id="1343" name="Google Shape;1343;p2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2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2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2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2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48" name="Google Shape;1348;p27"/>
              <p:cNvGrpSpPr/>
              <p:nvPr/>
            </p:nvGrpSpPr>
            <p:grpSpPr>
              <a:xfrm>
                <a:off x="4363254" y="5056543"/>
                <a:ext cx="400311" cy="391064"/>
                <a:chOff x="1533750" y="266175"/>
                <a:chExt cx="342000" cy="334100"/>
              </a:xfrm>
            </p:grpSpPr>
            <p:sp>
              <p:nvSpPr>
                <p:cNvPr id="1349" name="Google Shape;1349;p2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2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2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2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2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354" name="Google Shape;1354;p27"/>
            <p:cNvGrpSpPr/>
            <p:nvPr/>
          </p:nvGrpSpPr>
          <p:grpSpPr>
            <a:xfrm>
              <a:off x="8489401" y="1119168"/>
              <a:ext cx="801000" cy="233400"/>
              <a:chOff x="7867801" y="1119168"/>
              <a:chExt cx="801000" cy="233400"/>
            </a:xfrm>
          </p:grpSpPr>
          <p:sp>
            <p:nvSpPr>
              <p:cNvPr id="1355" name="Google Shape;1355;p27"/>
              <p:cNvSpPr/>
              <p:nvPr/>
            </p:nvSpPr>
            <p:spPr>
              <a:xfrm flipH="1">
                <a:off x="7867801" y="1199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27"/>
              <p:cNvSpPr/>
              <p:nvPr/>
            </p:nvSpPr>
            <p:spPr>
              <a:xfrm flipH="1">
                <a:off x="79479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7" name="Google Shape;1357;p27"/>
              <p:cNvSpPr/>
              <p:nvPr/>
            </p:nvSpPr>
            <p:spPr>
              <a:xfrm flipH="1">
                <a:off x="80280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8" name="Google Shape;1358;p27"/>
              <p:cNvSpPr/>
              <p:nvPr/>
            </p:nvSpPr>
            <p:spPr>
              <a:xfrm flipH="1">
                <a:off x="8108101" y="1192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27"/>
              <p:cNvSpPr/>
              <p:nvPr/>
            </p:nvSpPr>
            <p:spPr>
              <a:xfrm flipH="1">
                <a:off x="8188201" y="1272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0" name="Google Shape;1360;p27"/>
              <p:cNvSpPr/>
              <p:nvPr/>
            </p:nvSpPr>
            <p:spPr>
              <a:xfrm flipH="1">
                <a:off x="8268301" y="1272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 flipH="1">
                <a:off x="8352426" y="1192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 flipH="1">
                <a:off x="84285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 flipH="1">
                <a:off x="8508601" y="11191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 flipH="1">
                <a:off x="8588701" y="1192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65" name="Google Shape;1365;p27"/>
            <p:cNvGrpSpPr/>
            <p:nvPr/>
          </p:nvGrpSpPr>
          <p:grpSpPr>
            <a:xfrm>
              <a:off x="4296004" y="-172257"/>
              <a:ext cx="400311" cy="391064"/>
              <a:chOff x="4296004" y="-172257"/>
              <a:chExt cx="400311" cy="391064"/>
            </a:xfrm>
          </p:grpSpPr>
          <p:sp>
            <p:nvSpPr>
              <p:cNvPr id="1366" name="Google Shape;1366;p27"/>
              <p:cNvSpPr/>
              <p:nvPr/>
            </p:nvSpPr>
            <p:spPr>
              <a:xfrm>
                <a:off x="4376066" y="67930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4456128" y="-12133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4536190" y="-92195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9" name="Google Shape;1369;p27"/>
              <p:cNvSpPr/>
              <p:nvPr/>
            </p:nvSpPr>
            <p:spPr>
              <a:xfrm>
                <a:off x="4296004" y="138745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0" name="Google Shape;1370;p27"/>
              <p:cNvSpPr/>
              <p:nvPr/>
            </p:nvSpPr>
            <p:spPr>
              <a:xfrm>
                <a:off x="4616253" y="-172257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71" name="Google Shape;1371;p27"/>
            <p:cNvGrpSpPr/>
            <p:nvPr/>
          </p:nvGrpSpPr>
          <p:grpSpPr>
            <a:xfrm>
              <a:off x="8188204" y="4229243"/>
              <a:ext cx="961200" cy="233400"/>
              <a:chOff x="8188204" y="4229243"/>
              <a:chExt cx="961200" cy="233400"/>
            </a:xfrm>
          </p:grpSpPr>
          <p:sp>
            <p:nvSpPr>
              <p:cNvPr id="1372" name="Google Shape;1372;p27"/>
              <p:cNvSpPr/>
              <p:nvPr/>
            </p:nvSpPr>
            <p:spPr>
              <a:xfrm flipH="1">
                <a:off x="8188204" y="430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 flipH="1">
                <a:off x="82683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 flipH="1">
                <a:off x="83484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 flipH="1">
                <a:off x="8428504" y="4302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 flipH="1">
                <a:off x="85086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 flipH="1">
                <a:off x="85887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 flipH="1">
                <a:off x="8672829" y="4302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 flipH="1">
                <a:off x="87489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 flipH="1">
                <a:off x="8829004" y="422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p27"/>
              <p:cNvSpPr/>
              <p:nvPr/>
            </p:nvSpPr>
            <p:spPr>
              <a:xfrm flipH="1">
                <a:off x="8909104" y="4302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2" name="Google Shape;1382;p27"/>
              <p:cNvSpPr/>
              <p:nvPr/>
            </p:nvSpPr>
            <p:spPr>
              <a:xfrm flipH="1">
                <a:off x="89892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3" name="Google Shape;1383;p27"/>
              <p:cNvSpPr/>
              <p:nvPr/>
            </p:nvSpPr>
            <p:spPr>
              <a:xfrm flipH="1">
                <a:off x="9069304" y="4382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384" name="Google Shape;1384;p27"/>
            <p:cNvGrpSpPr/>
            <p:nvPr/>
          </p:nvGrpSpPr>
          <p:grpSpPr>
            <a:xfrm>
              <a:off x="-26884" y="2628349"/>
              <a:ext cx="724925" cy="233400"/>
              <a:chOff x="-26884" y="2628349"/>
              <a:chExt cx="724925" cy="233400"/>
            </a:xfrm>
          </p:grpSpPr>
          <p:sp>
            <p:nvSpPr>
              <p:cNvPr id="1385" name="Google Shape;1385;p27"/>
              <p:cNvSpPr/>
              <p:nvPr/>
            </p:nvSpPr>
            <p:spPr>
              <a:xfrm flipH="1">
                <a:off x="-26884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p27"/>
              <p:cNvSpPr/>
              <p:nvPr/>
            </p:nvSpPr>
            <p:spPr>
              <a:xfrm flipH="1">
                <a:off x="53216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7" name="Google Shape;1387;p27"/>
              <p:cNvSpPr/>
              <p:nvPr/>
            </p:nvSpPr>
            <p:spPr>
              <a:xfrm flipH="1">
                <a:off x="137341" y="27015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8" name="Google Shape;1388;p27"/>
              <p:cNvSpPr/>
              <p:nvPr/>
            </p:nvSpPr>
            <p:spPr>
              <a:xfrm flipH="1">
                <a:off x="213416" y="26283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9" name="Google Shape;1389;p27"/>
              <p:cNvSpPr/>
              <p:nvPr/>
            </p:nvSpPr>
            <p:spPr>
              <a:xfrm flipH="1">
                <a:off x="293516" y="26283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0" name="Google Shape;1390;p27"/>
              <p:cNvSpPr/>
              <p:nvPr/>
            </p:nvSpPr>
            <p:spPr>
              <a:xfrm flipH="1">
                <a:off x="373616" y="27015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p27"/>
              <p:cNvSpPr/>
              <p:nvPr/>
            </p:nvSpPr>
            <p:spPr>
              <a:xfrm flipH="1">
                <a:off x="453716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2" name="Google Shape;1392;p27"/>
              <p:cNvSpPr/>
              <p:nvPr/>
            </p:nvSpPr>
            <p:spPr>
              <a:xfrm flipH="1">
                <a:off x="533816" y="27816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3" name="Google Shape;1393;p27"/>
              <p:cNvSpPr/>
              <p:nvPr/>
            </p:nvSpPr>
            <p:spPr>
              <a:xfrm flipH="1">
                <a:off x="617941" y="2701549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"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28"/>
          <p:cNvSpPr txBox="1"/>
          <p:nvPr>
            <p:ph idx="1" type="subTitle"/>
          </p:nvPr>
        </p:nvSpPr>
        <p:spPr>
          <a:xfrm>
            <a:off x="2477250" y="1546507"/>
            <a:ext cx="41895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6" name="Google Shape;1396;p28"/>
          <p:cNvSpPr txBox="1"/>
          <p:nvPr>
            <p:ph idx="2" type="subTitle"/>
          </p:nvPr>
        </p:nvSpPr>
        <p:spPr>
          <a:xfrm>
            <a:off x="2477250" y="1179000"/>
            <a:ext cx="41895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97" name="Google Shape;1397;p28"/>
          <p:cNvSpPr txBox="1"/>
          <p:nvPr>
            <p:ph idx="3" type="subTitle"/>
          </p:nvPr>
        </p:nvSpPr>
        <p:spPr>
          <a:xfrm>
            <a:off x="2477250" y="2555331"/>
            <a:ext cx="41895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8" name="Google Shape;1398;p28"/>
          <p:cNvSpPr txBox="1"/>
          <p:nvPr>
            <p:ph idx="4" type="subTitle"/>
          </p:nvPr>
        </p:nvSpPr>
        <p:spPr>
          <a:xfrm>
            <a:off x="2477250" y="2187825"/>
            <a:ext cx="41895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99" name="Google Shape;1399;p28"/>
          <p:cNvSpPr txBox="1"/>
          <p:nvPr>
            <p:ph idx="5" type="subTitle"/>
          </p:nvPr>
        </p:nvSpPr>
        <p:spPr>
          <a:xfrm>
            <a:off x="2477250" y="3712650"/>
            <a:ext cx="4189500" cy="5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0" name="Google Shape;1400;p28"/>
          <p:cNvSpPr txBox="1"/>
          <p:nvPr>
            <p:ph idx="6" type="subTitle"/>
          </p:nvPr>
        </p:nvSpPr>
        <p:spPr>
          <a:xfrm>
            <a:off x="2477250" y="3345143"/>
            <a:ext cx="4189500" cy="3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1401" name="Google Shape;1401;p28"/>
          <p:cNvGrpSpPr/>
          <p:nvPr/>
        </p:nvGrpSpPr>
        <p:grpSpPr>
          <a:xfrm>
            <a:off x="4" y="-142682"/>
            <a:ext cx="9143986" cy="5127350"/>
            <a:chOff x="4" y="-142682"/>
            <a:chExt cx="9143986" cy="5127350"/>
          </a:xfrm>
        </p:grpSpPr>
        <p:grpSp>
          <p:nvGrpSpPr>
            <p:cNvPr id="1402" name="Google Shape;1402;p28"/>
            <p:cNvGrpSpPr/>
            <p:nvPr/>
          </p:nvGrpSpPr>
          <p:grpSpPr>
            <a:xfrm>
              <a:off x="4" y="2359593"/>
              <a:ext cx="534824" cy="543464"/>
              <a:chOff x="4" y="2359593"/>
              <a:chExt cx="534824" cy="543464"/>
            </a:xfrm>
          </p:grpSpPr>
          <p:grpSp>
            <p:nvGrpSpPr>
              <p:cNvPr id="1403" name="Google Shape;1403;p28"/>
              <p:cNvGrpSpPr/>
              <p:nvPr/>
            </p:nvGrpSpPr>
            <p:grpSpPr>
              <a:xfrm flipH="1">
                <a:off x="134516" y="2359593"/>
                <a:ext cx="400311" cy="391064"/>
                <a:chOff x="1533750" y="266175"/>
                <a:chExt cx="342000" cy="334100"/>
              </a:xfrm>
            </p:grpSpPr>
            <p:sp>
              <p:nvSpPr>
                <p:cNvPr id="1404" name="Google Shape;1404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5" name="Google Shape;1405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6" name="Google Shape;1406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7" name="Google Shape;1407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08" name="Google Shape;1408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09" name="Google Shape;1409;p28"/>
              <p:cNvGrpSpPr/>
              <p:nvPr/>
            </p:nvGrpSpPr>
            <p:grpSpPr>
              <a:xfrm flipH="1">
                <a:off x="4" y="2511993"/>
                <a:ext cx="400311" cy="391064"/>
                <a:chOff x="1533750" y="266175"/>
                <a:chExt cx="342000" cy="334100"/>
              </a:xfrm>
            </p:grpSpPr>
            <p:sp>
              <p:nvSpPr>
                <p:cNvPr id="1410" name="Google Shape;1410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1" name="Google Shape;1411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2" name="Google Shape;1412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3" name="Google Shape;1413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4" name="Google Shape;1414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15" name="Google Shape;1415;p28"/>
            <p:cNvGrpSpPr/>
            <p:nvPr/>
          </p:nvGrpSpPr>
          <p:grpSpPr>
            <a:xfrm>
              <a:off x="2211163" y="-142682"/>
              <a:ext cx="534824" cy="543464"/>
              <a:chOff x="2211163" y="-142682"/>
              <a:chExt cx="534824" cy="543464"/>
            </a:xfrm>
          </p:grpSpPr>
          <p:grpSp>
            <p:nvGrpSpPr>
              <p:cNvPr id="1416" name="Google Shape;1416;p28"/>
              <p:cNvGrpSpPr/>
              <p:nvPr/>
            </p:nvGrpSpPr>
            <p:grpSpPr>
              <a:xfrm>
                <a:off x="2211163" y="-142682"/>
                <a:ext cx="400311" cy="391064"/>
                <a:chOff x="1533750" y="266175"/>
                <a:chExt cx="342000" cy="334100"/>
              </a:xfrm>
            </p:grpSpPr>
            <p:sp>
              <p:nvSpPr>
                <p:cNvPr id="1417" name="Google Shape;1417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8" name="Google Shape;1418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19" name="Google Shape;1419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0" name="Google Shape;1420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1" name="Google Shape;1421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22" name="Google Shape;1422;p28"/>
              <p:cNvGrpSpPr/>
              <p:nvPr/>
            </p:nvGrpSpPr>
            <p:grpSpPr>
              <a:xfrm>
                <a:off x="2345676" y="9718"/>
                <a:ext cx="400311" cy="391064"/>
                <a:chOff x="1533750" y="266175"/>
                <a:chExt cx="342000" cy="334100"/>
              </a:xfrm>
            </p:grpSpPr>
            <p:sp>
              <p:nvSpPr>
                <p:cNvPr id="1423" name="Google Shape;1423;p2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4" name="Google Shape;1424;p2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5" name="Google Shape;1425;p2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6" name="Google Shape;1426;p2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27" name="Google Shape;1427;p2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28" name="Google Shape;1428;p28"/>
            <p:cNvGrpSpPr/>
            <p:nvPr/>
          </p:nvGrpSpPr>
          <p:grpSpPr>
            <a:xfrm>
              <a:off x="8743679" y="1222900"/>
              <a:ext cx="400311" cy="391064"/>
              <a:chOff x="8743679" y="1222900"/>
              <a:chExt cx="400311" cy="391064"/>
            </a:xfrm>
          </p:grpSpPr>
          <p:sp>
            <p:nvSpPr>
              <p:cNvPr id="1429" name="Google Shape;1429;p28"/>
              <p:cNvSpPr/>
              <p:nvPr/>
            </p:nvSpPr>
            <p:spPr>
              <a:xfrm>
                <a:off x="8823741" y="1463087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8903803" y="1383024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8983865" y="1302962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8743679" y="1533902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9063928" y="1222900"/>
                <a:ext cx="80062" cy="80062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34" name="Google Shape;1434;p28"/>
            <p:cNvGrpSpPr/>
            <p:nvPr/>
          </p:nvGrpSpPr>
          <p:grpSpPr>
            <a:xfrm>
              <a:off x="3568729" y="4751268"/>
              <a:ext cx="961200" cy="233400"/>
              <a:chOff x="4500454" y="501843"/>
              <a:chExt cx="961200" cy="233400"/>
            </a:xfrm>
          </p:grpSpPr>
          <p:sp>
            <p:nvSpPr>
              <p:cNvPr id="1435" name="Google Shape;1435;p28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47" name="Google Shape;1447;p28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448" name="Google Shape;1448;p28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449" name="Google Shape;1449;p28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0" name="Google Shape;1450;p28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51" name="Google Shape;1451;p28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452" name="Google Shape;1452;p28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3" name="Google Shape;1453;p28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54" name="Google Shape;1454;p28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455" name="Google Shape;1455;p28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6" name="Google Shape;1456;p28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57" name="Google Shape;1457;p28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458" name="Google Shape;1458;p28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59" name="Google Shape;1459;p28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460" name="Google Shape;1460;p28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146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9"/>
          <p:cNvSpPr txBox="1"/>
          <p:nvPr>
            <p:ph idx="1" type="subTitle"/>
          </p:nvPr>
        </p:nvSpPr>
        <p:spPr>
          <a:xfrm>
            <a:off x="1764525" y="1494468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63" name="Google Shape;1463;p29"/>
          <p:cNvSpPr txBox="1"/>
          <p:nvPr>
            <p:ph idx="2" type="subTitle"/>
          </p:nvPr>
        </p:nvSpPr>
        <p:spPr>
          <a:xfrm>
            <a:off x="1764576" y="1875094"/>
            <a:ext cx="2280600" cy="5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4" name="Google Shape;1464;p29"/>
          <p:cNvSpPr txBox="1"/>
          <p:nvPr>
            <p:ph idx="3" type="subTitle"/>
          </p:nvPr>
        </p:nvSpPr>
        <p:spPr>
          <a:xfrm>
            <a:off x="5098873" y="1875094"/>
            <a:ext cx="2280600" cy="5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5" name="Google Shape;1465;p29"/>
          <p:cNvSpPr txBox="1"/>
          <p:nvPr>
            <p:ph idx="4" type="subTitle"/>
          </p:nvPr>
        </p:nvSpPr>
        <p:spPr>
          <a:xfrm>
            <a:off x="1764576" y="3359057"/>
            <a:ext cx="2280600" cy="5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6" name="Google Shape;1466;p29"/>
          <p:cNvSpPr txBox="1"/>
          <p:nvPr>
            <p:ph idx="5" type="subTitle"/>
          </p:nvPr>
        </p:nvSpPr>
        <p:spPr>
          <a:xfrm>
            <a:off x="5098873" y="3359057"/>
            <a:ext cx="2280600" cy="5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7" name="Google Shape;1467;p29"/>
          <p:cNvSpPr txBox="1"/>
          <p:nvPr>
            <p:ph idx="6" type="subTitle"/>
          </p:nvPr>
        </p:nvSpPr>
        <p:spPr>
          <a:xfrm>
            <a:off x="1764585" y="2978431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68" name="Google Shape;1468;p29"/>
          <p:cNvSpPr txBox="1"/>
          <p:nvPr>
            <p:ph idx="7" type="subTitle"/>
          </p:nvPr>
        </p:nvSpPr>
        <p:spPr>
          <a:xfrm>
            <a:off x="5098875" y="1494468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69" name="Google Shape;1469;p29"/>
          <p:cNvSpPr txBox="1"/>
          <p:nvPr>
            <p:ph idx="8" type="subTitle"/>
          </p:nvPr>
        </p:nvSpPr>
        <p:spPr>
          <a:xfrm>
            <a:off x="5098875" y="2978431"/>
            <a:ext cx="2280600" cy="525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70" name="Google Shape;1470;p29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1471" name="Google Shape;1471;p29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472" name="Google Shape;1472;p29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473" name="Google Shape;1473;p29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4" name="Google Shape;1474;p29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75" name="Google Shape;1475;p29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476" name="Google Shape;1476;p29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77" name="Google Shape;1477;p29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78" name="Google Shape;1478;p29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479" name="Google Shape;1479;p29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0" name="Google Shape;1480;p29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481" name="Google Shape;1481;p29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482" name="Google Shape;1482;p29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483" name="Google Shape;1483;p29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484" name="Google Shape;1484;p29"/>
          <p:cNvGrpSpPr/>
          <p:nvPr/>
        </p:nvGrpSpPr>
        <p:grpSpPr>
          <a:xfrm>
            <a:off x="-566496" y="-156782"/>
            <a:ext cx="9710500" cy="5092775"/>
            <a:chOff x="-566496" y="-156782"/>
            <a:chExt cx="9710500" cy="5092775"/>
          </a:xfrm>
        </p:grpSpPr>
        <p:grpSp>
          <p:nvGrpSpPr>
            <p:cNvPr id="1485" name="Google Shape;1485;p29"/>
            <p:cNvGrpSpPr/>
            <p:nvPr/>
          </p:nvGrpSpPr>
          <p:grpSpPr>
            <a:xfrm>
              <a:off x="1387504" y="-156782"/>
              <a:ext cx="534824" cy="543464"/>
              <a:chOff x="1387504" y="-156782"/>
              <a:chExt cx="534824" cy="543464"/>
            </a:xfrm>
          </p:grpSpPr>
          <p:grpSp>
            <p:nvGrpSpPr>
              <p:cNvPr id="1486" name="Google Shape;1486;p29"/>
              <p:cNvGrpSpPr/>
              <p:nvPr/>
            </p:nvGrpSpPr>
            <p:grpSpPr>
              <a:xfrm flipH="1">
                <a:off x="1522016" y="-156782"/>
                <a:ext cx="400311" cy="391064"/>
                <a:chOff x="1533750" y="266175"/>
                <a:chExt cx="342000" cy="334100"/>
              </a:xfrm>
            </p:grpSpPr>
            <p:sp>
              <p:nvSpPr>
                <p:cNvPr id="1487" name="Google Shape;1487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8" name="Google Shape;1488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89" name="Google Shape;1489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0" name="Google Shape;1490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1" name="Google Shape;1491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92" name="Google Shape;1492;p29"/>
              <p:cNvGrpSpPr/>
              <p:nvPr/>
            </p:nvGrpSpPr>
            <p:grpSpPr>
              <a:xfrm flipH="1">
                <a:off x="1387504" y="-4382"/>
                <a:ext cx="400311" cy="391064"/>
                <a:chOff x="1533750" y="266175"/>
                <a:chExt cx="342000" cy="334100"/>
              </a:xfrm>
            </p:grpSpPr>
            <p:sp>
              <p:nvSpPr>
                <p:cNvPr id="1493" name="Google Shape;1493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4" name="Google Shape;1494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5" name="Google Shape;1495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6" name="Google Shape;1496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97" name="Google Shape;1497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498" name="Google Shape;1498;p29"/>
            <p:cNvGrpSpPr/>
            <p:nvPr/>
          </p:nvGrpSpPr>
          <p:grpSpPr>
            <a:xfrm>
              <a:off x="8182804" y="4146043"/>
              <a:ext cx="961200" cy="233400"/>
              <a:chOff x="8182804" y="4146043"/>
              <a:chExt cx="961200" cy="233400"/>
            </a:xfrm>
          </p:grpSpPr>
          <p:sp>
            <p:nvSpPr>
              <p:cNvPr id="1499" name="Google Shape;1499;p29"/>
              <p:cNvSpPr/>
              <p:nvPr/>
            </p:nvSpPr>
            <p:spPr>
              <a:xfrm flipH="1">
                <a:off x="8182804" y="4226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 flipH="1">
                <a:off x="82629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 flipH="1">
                <a:off x="83430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 flipH="1">
                <a:off x="8423104" y="421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 flipH="1">
                <a:off x="85032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 flipH="1">
                <a:off x="85833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 flipH="1">
                <a:off x="8667429" y="421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 flipH="1">
                <a:off x="87435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 flipH="1">
                <a:off x="8823604" y="4146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 flipH="1">
                <a:off x="8903704" y="4219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 flipH="1">
                <a:off x="89838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 flipH="1">
                <a:off x="9063904" y="4299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11" name="Google Shape;1511;p29"/>
            <p:cNvGrpSpPr/>
            <p:nvPr/>
          </p:nvGrpSpPr>
          <p:grpSpPr>
            <a:xfrm>
              <a:off x="8462941" y="1485693"/>
              <a:ext cx="534824" cy="543464"/>
              <a:chOff x="8462941" y="1485693"/>
              <a:chExt cx="534824" cy="543464"/>
            </a:xfrm>
          </p:grpSpPr>
          <p:grpSp>
            <p:nvGrpSpPr>
              <p:cNvPr id="1512" name="Google Shape;1512;p29"/>
              <p:cNvGrpSpPr/>
              <p:nvPr/>
            </p:nvGrpSpPr>
            <p:grpSpPr>
              <a:xfrm>
                <a:off x="8462941" y="1485693"/>
                <a:ext cx="400311" cy="391064"/>
                <a:chOff x="1533750" y="266175"/>
                <a:chExt cx="342000" cy="334100"/>
              </a:xfrm>
            </p:grpSpPr>
            <p:sp>
              <p:nvSpPr>
                <p:cNvPr id="1513" name="Google Shape;1513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4" name="Google Shape;1514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5" name="Google Shape;1515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6" name="Google Shape;1516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17" name="Google Shape;1517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518" name="Google Shape;1518;p29"/>
              <p:cNvGrpSpPr/>
              <p:nvPr/>
            </p:nvGrpSpPr>
            <p:grpSpPr>
              <a:xfrm>
                <a:off x="8597454" y="1638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519" name="Google Shape;1519;p2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0" name="Google Shape;1520;p2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1" name="Google Shape;1521;p2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2" name="Google Shape;1522;p2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23" name="Google Shape;1523;p2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524" name="Google Shape;1524;p29"/>
            <p:cNvGrpSpPr/>
            <p:nvPr/>
          </p:nvGrpSpPr>
          <p:grpSpPr>
            <a:xfrm>
              <a:off x="-566496" y="3013243"/>
              <a:ext cx="1281600" cy="233400"/>
              <a:chOff x="-566496" y="3013243"/>
              <a:chExt cx="1281600" cy="233400"/>
            </a:xfrm>
          </p:grpSpPr>
          <p:sp>
            <p:nvSpPr>
              <p:cNvPr id="1525" name="Google Shape;1525;p29"/>
              <p:cNvSpPr/>
              <p:nvPr/>
            </p:nvSpPr>
            <p:spPr>
              <a:xfrm flipH="1">
                <a:off x="-566496" y="30933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6" name="Google Shape;1526;p29"/>
              <p:cNvSpPr/>
              <p:nvPr/>
            </p:nvSpPr>
            <p:spPr>
              <a:xfrm flipH="1">
                <a:off x="-486396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7" name="Google Shape;1527;p29"/>
              <p:cNvSpPr/>
              <p:nvPr/>
            </p:nvSpPr>
            <p:spPr>
              <a:xfrm flipH="1">
                <a:off x="-406296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8" name="Google Shape;1528;p29"/>
              <p:cNvSpPr/>
              <p:nvPr/>
            </p:nvSpPr>
            <p:spPr>
              <a:xfrm flipH="1">
                <a:off x="-326196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9" name="Google Shape;1529;p29"/>
              <p:cNvSpPr/>
              <p:nvPr/>
            </p:nvSpPr>
            <p:spPr>
              <a:xfrm flipH="1">
                <a:off x="-246096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0" name="Google Shape;1530;p29"/>
              <p:cNvSpPr/>
              <p:nvPr/>
            </p:nvSpPr>
            <p:spPr>
              <a:xfrm flipH="1">
                <a:off x="-165996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1" name="Google Shape;1531;p29"/>
              <p:cNvSpPr/>
              <p:nvPr/>
            </p:nvSpPr>
            <p:spPr>
              <a:xfrm flipH="1">
                <a:off x="-81871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2" name="Google Shape;1532;p29"/>
              <p:cNvSpPr/>
              <p:nvPr/>
            </p:nvSpPr>
            <p:spPr>
              <a:xfrm flipH="1">
                <a:off x="-5796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3" name="Google Shape;1533;p29"/>
              <p:cNvSpPr/>
              <p:nvPr/>
            </p:nvSpPr>
            <p:spPr>
              <a:xfrm flipH="1">
                <a:off x="74304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4" name="Google Shape;1534;p29"/>
              <p:cNvSpPr/>
              <p:nvPr/>
            </p:nvSpPr>
            <p:spPr>
              <a:xfrm flipH="1">
                <a:off x="154404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5" name="Google Shape;1535;p29"/>
              <p:cNvSpPr/>
              <p:nvPr/>
            </p:nvSpPr>
            <p:spPr>
              <a:xfrm flipH="1">
                <a:off x="234504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6" name="Google Shape;1536;p29"/>
              <p:cNvSpPr/>
              <p:nvPr/>
            </p:nvSpPr>
            <p:spPr>
              <a:xfrm flipH="1">
                <a:off x="314604" y="31665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7" name="Google Shape;1537;p29"/>
              <p:cNvSpPr/>
              <p:nvPr/>
            </p:nvSpPr>
            <p:spPr>
              <a:xfrm flipH="1">
                <a:off x="398729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8" name="Google Shape;1538;p29"/>
              <p:cNvSpPr/>
              <p:nvPr/>
            </p:nvSpPr>
            <p:spPr>
              <a:xfrm flipH="1">
                <a:off x="474804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9" name="Google Shape;1539;p29"/>
              <p:cNvSpPr/>
              <p:nvPr/>
            </p:nvSpPr>
            <p:spPr>
              <a:xfrm flipH="1">
                <a:off x="554904" y="30132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0" name="Google Shape;1540;p29"/>
              <p:cNvSpPr/>
              <p:nvPr/>
            </p:nvSpPr>
            <p:spPr>
              <a:xfrm flipH="1">
                <a:off x="635004" y="30864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1" name="Google Shape;1541;p29"/>
            <p:cNvGrpSpPr/>
            <p:nvPr/>
          </p:nvGrpSpPr>
          <p:grpSpPr>
            <a:xfrm>
              <a:off x="4610038" y="4702593"/>
              <a:ext cx="965225" cy="233400"/>
              <a:chOff x="4610038" y="4702593"/>
              <a:chExt cx="965225" cy="233400"/>
            </a:xfrm>
          </p:grpSpPr>
          <p:sp>
            <p:nvSpPr>
              <p:cNvPr id="1542" name="Google Shape;1542;p29"/>
              <p:cNvSpPr/>
              <p:nvPr/>
            </p:nvSpPr>
            <p:spPr>
              <a:xfrm flipH="1">
                <a:off x="46100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3" name="Google Shape;1543;p29"/>
              <p:cNvSpPr/>
              <p:nvPr/>
            </p:nvSpPr>
            <p:spPr>
              <a:xfrm flipH="1">
                <a:off x="46901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4" name="Google Shape;1544;p29"/>
              <p:cNvSpPr/>
              <p:nvPr/>
            </p:nvSpPr>
            <p:spPr>
              <a:xfrm flipH="1">
                <a:off x="4770238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5" name="Google Shape;1545;p29"/>
              <p:cNvSpPr/>
              <p:nvPr/>
            </p:nvSpPr>
            <p:spPr>
              <a:xfrm flipH="1">
                <a:off x="48503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6" name="Google Shape;1546;p29"/>
              <p:cNvSpPr/>
              <p:nvPr/>
            </p:nvSpPr>
            <p:spPr>
              <a:xfrm flipH="1">
                <a:off x="49304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7" name="Google Shape;1547;p29"/>
              <p:cNvSpPr/>
              <p:nvPr/>
            </p:nvSpPr>
            <p:spPr>
              <a:xfrm flipH="1">
                <a:off x="5014563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8" name="Google Shape;1548;p29"/>
              <p:cNvSpPr/>
              <p:nvPr/>
            </p:nvSpPr>
            <p:spPr>
              <a:xfrm flipH="1">
                <a:off x="50906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9" name="Google Shape;1549;p29"/>
              <p:cNvSpPr/>
              <p:nvPr/>
            </p:nvSpPr>
            <p:spPr>
              <a:xfrm flipH="1">
                <a:off x="5170738" y="47025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0" name="Google Shape;1550;p29"/>
              <p:cNvSpPr/>
              <p:nvPr/>
            </p:nvSpPr>
            <p:spPr>
              <a:xfrm flipH="1">
                <a:off x="5250838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1" name="Google Shape;1551;p29"/>
              <p:cNvSpPr/>
              <p:nvPr/>
            </p:nvSpPr>
            <p:spPr>
              <a:xfrm flipH="1">
                <a:off x="53309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2" name="Google Shape;1552;p29"/>
              <p:cNvSpPr/>
              <p:nvPr/>
            </p:nvSpPr>
            <p:spPr>
              <a:xfrm flipH="1">
                <a:off x="5411038" y="48558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3" name="Google Shape;1553;p29"/>
              <p:cNvSpPr/>
              <p:nvPr/>
            </p:nvSpPr>
            <p:spPr>
              <a:xfrm flipH="1">
                <a:off x="5495163" y="477579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554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30"/>
          <p:cNvGrpSpPr/>
          <p:nvPr/>
        </p:nvGrpSpPr>
        <p:grpSpPr>
          <a:xfrm>
            <a:off x="-709646" y="-208132"/>
            <a:ext cx="10116750" cy="5166725"/>
            <a:chOff x="-709646" y="-208132"/>
            <a:chExt cx="10116750" cy="5166725"/>
          </a:xfrm>
        </p:grpSpPr>
        <p:grpSp>
          <p:nvGrpSpPr>
            <p:cNvPr id="1556" name="Google Shape;1556;p30"/>
            <p:cNvGrpSpPr/>
            <p:nvPr/>
          </p:nvGrpSpPr>
          <p:grpSpPr>
            <a:xfrm>
              <a:off x="-178259" y="-208132"/>
              <a:ext cx="9585362" cy="5166725"/>
              <a:chOff x="-178259" y="-208132"/>
              <a:chExt cx="9585362" cy="5166725"/>
            </a:xfrm>
          </p:grpSpPr>
          <p:grpSp>
            <p:nvGrpSpPr>
              <p:cNvPr id="1557" name="Google Shape;1557;p30"/>
              <p:cNvGrpSpPr/>
              <p:nvPr/>
            </p:nvGrpSpPr>
            <p:grpSpPr>
              <a:xfrm>
                <a:off x="-178259" y="-208132"/>
                <a:ext cx="7665670" cy="5166725"/>
                <a:chOff x="-178259" y="-208132"/>
                <a:chExt cx="7665670" cy="5166725"/>
              </a:xfrm>
            </p:grpSpPr>
            <p:grpSp>
              <p:nvGrpSpPr>
                <p:cNvPr id="1558" name="Google Shape;1558;p30"/>
                <p:cNvGrpSpPr/>
                <p:nvPr/>
              </p:nvGrpSpPr>
              <p:grpSpPr>
                <a:xfrm flipH="1">
                  <a:off x="6952588" y="-208132"/>
                  <a:ext cx="534823" cy="543464"/>
                  <a:chOff x="447691" y="3715093"/>
                  <a:chExt cx="534824" cy="543464"/>
                </a:xfrm>
              </p:grpSpPr>
              <p:grpSp>
                <p:nvGrpSpPr>
                  <p:cNvPr id="1559" name="Google Shape;1559;p30"/>
                  <p:cNvGrpSpPr/>
                  <p:nvPr/>
                </p:nvGrpSpPr>
                <p:grpSpPr>
                  <a:xfrm flipH="1">
                    <a:off x="582204" y="3715093"/>
                    <a:ext cx="400311" cy="391064"/>
                    <a:chOff x="1533750" y="266175"/>
                    <a:chExt cx="342000" cy="334100"/>
                  </a:xfrm>
                </p:grpSpPr>
                <p:sp>
                  <p:nvSpPr>
                    <p:cNvPr id="1560" name="Google Shape;1560;p30"/>
                    <p:cNvSpPr/>
                    <p:nvPr/>
                  </p:nvSpPr>
                  <p:spPr>
                    <a:xfrm>
                      <a:off x="1602150" y="4713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61" name="Google Shape;1561;p30"/>
                    <p:cNvSpPr/>
                    <p:nvPr/>
                  </p:nvSpPr>
                  <p:spPr>
                    <a:xfrm>
                      <a:off x="1670550" y="4029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62" name="Google Shape;1562;p30"/>
                    <p:cNvSpPr/>
                    <p:nvPr/>
                  </p:nvSpPr>
                  <p:spPr>
                    <a:xfrm>
                      <a:off x="1738950" y="3345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63" name="Google Shape;1563;p30"/>
                    <p:cNvSpPr/>
                    <p:nvPr/>
                  </p:nvSpPr>
                  <p:spPr>
                    <a:xfrm>
                      <a:off x="1533750" y="5318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64" name="Google Shape;1564;p30"/>
                    <p:cNvSpPr/>
                    <p:nvPr/>
                  </p:nvSpPr>
                  <p:spPr>
                    <a:xfrm>
                      <a:off x="1807350" y="2661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565" name="Google Shape;1565;p30"/>
                  <p:cNvGrpSpPr/>
                  <p:nvPr/>
                </p:nvGrpSpPr>
                <p:grpSpPr>
                  <a:xfrm flipH="1">
                    <a:off x="447691" y="3867493"/>
                    <a:ext cx="400311" cy="391064"/>
                    <a:chOff x="1533750" y="266175"/>
                    <a:chExt cx="342000" cy="334100"/>
                  </a:xfrm>
                </p:grpSpPr>
                <p:sp>
                  <p:nvSpPr>
                    <p:cNvPr id="1566" name="Google Shape;1566;p30"/>
                    <p:cNvSpPr/>
                    <p:nvPr/>
                  </p:nvSpPr>
                  <p:spPr>
                    <a:xfrm>
                      <a:off x="1602150" y="4713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67" name="Google Shape;1567;p30"/>
                    <p:cNvSpPr/>
                    <p:nvPr/>
                  </p:nvSpPr>
                  <p:spPr>
                    <a:xfrm>
                      <a:off x="1670550" y="4029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68" name="Google Shape;1568;p30"/>
                    <p:cNvSpPr/>
                    <p:nvPr/>
                  </p:nvSpPr>
                  <p:spPr>
                    <a:xfrm>
                      <a:off x="1738950" y="3345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69" name="Google Shape;1569;p30"/>
                    <p:cNvSpPr/>
                    <p:nvPr/>
                  </p:nvSpPr>
                  <p:spPr>
                    <a:xfrm>
                      <a:off x="1533750" y="5318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70" name="Google Shape;1570;p30"/>
                    <p:cNvSpPr/>
                    <p:nvPr/>
                  </p:nvSpPr>
                  <p:spPr>
                    <a:xfrm>
                      <a:off x="1807350" y="266175"/>
                      <a:ext cx="68400" cy="684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  <p:grpSp>
              <p:nvGrpSpPr>
                <p:cNvPr id="1571" name="Google Shape;1571;p30"/>
                <p:cNvGrpSpPr/>
                <p:nvPr/>
              </p:nvGrpSpPr>
              <p:grpSpPr>
                <a:xfrm>
                  <a:off x="3568738" y="4725193"/>
                  <a:ext cx="2006525" cy="233400"/>
                  <a:chOff x="4500454" y="501843"/>
                  <a:chExt cx="2006525" cy="233400"/>
                </a:xfrm>
              </p:grpSpPr>
              <p:grpSp>
                <p:nvGrpSpPr>
                  <p:cNvPr id="1572" name="Google Shape;1572;p30"/>
                  <p:cNvGrpSpPr/>
                  <p:nvPr/>
                </p:nvGrpSpPr>
                <p:grpSpPr>
                  <a:xfrm>
                    <a:off x="4500454" y="501843"/>
                    <a:ext cx="961200" cy="233400"/>
                    <a:chOff x="4500454" y="501843"/>
                    <a:chExt cx="961200" cy="233400"/>
                  </a:xfrm>
                </p:grpSpPr>
                <p:sp>
                  <p:nvSpPr>
                    <p:cNvPr id="1573" name="Google Shape;1573;p30"/>
                    <p:cNvSpPr/>
                    <p:nvPr/>
                  </p:nvSpPr>
                  <p:spPr>
                    <a:xfrm flipH="1">
                      <a:off x="4500454" y="5819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74" name="Google Shape;1574;p30"/>
                    <p:cNvSpPr/>
                    <p:nvPr/>
                  </p:nvSpPr>
                  <p:spPr>
                    <a:xfrm flipH="1">
                      <a:off x="45805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75" name="Google Shape;1575;p30"/>
                    <p:cNvSpPr/>
                    <p:nvPr/>
                  </p:nvSpPr>
                  <p:spPr>
                    <a:xfrm flipH="1">
                      <a:off x="46606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76" name="Google Shape;1576;p30"/>
                    <p:cNvSpPr/>
                    <p:nvPr/>
                  </p:nvSpPr>
                  <p:spPr>
                    <a:xfrm flipH="1">
                      <a:off x="4740754" y="5750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77" name="Google Shape;1577;p30"/>
                    <p:cNvSpPr/>
                    <p:nvPr/>
                  </p:nvSpPr>
                  <p:spPr>
                    <a:xfrm flipH="1">
                      <a:off x="48208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78" name="Google Shape;1578;p30"/>
                    <p:cNvSpPr/>
                    <p:nvPr/>
                  </p:nvSpPr>
                  <p:spPr>
                    <a:xfrm flipH="1">
                      <a:off x="49009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79" name="Google Shape;1579;p30"/>
                    <p:cNvSpPr/>
                    <p:nvPr/>
                  </p:nvSpPr>
                  <p:spPr>
                    <a:xfrm flipH="1">
                      <a:off x="4985079" y="5750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80" name="Google Shape;1580;p30"/>
                    <p:cNvSpPr/>
                    <p:nvPr/>
                  </p:nvSpPr>
                  <p:spPr>
                    <a:xfrm flipH="1">
                      <a:off x="50611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81" name="Google Shape;1581;p30"/>
                    <p:cNvSpPr/>
                    <p:nvPr/>
                  </p:nvSpPr>
                  <p:spPr>
                    <a:xfrm flipH="1">
                      <a:off x="5141254" y="5018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82" name="Google Shape;1582;p30"/>
                    <p:cNvSpPr/>
                    <p:nvPr/>
                  </p:nvSpPr>
                  <p:spPr>
                    <a:xfrm flipH="1">
                      <a:off x="5221354" y="5750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83" name="Google Shape;1583;p30"/>
                    <p:cNvSpPr/>
                    <p:nvPr/>
                  </p:nvSpPr>
                  <p:spPr>
                    <a:xfrm flipH="1">
                      <a:off x="53014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584" name="Google Shape;1584;p30"/>
                    <p:cNvSpPr/>
                    <p:nvPr/>
                  </p:nvSpPr>
                  <p:spPr>
                    <a:xfrm flipH="1">
                      <a:off x="5381554" y="655143"/>
                      <a:ext cx="80100" cy="80100"/>
                    </a:xfrm>
                    <a:prstGeom prst="rect">
                      <a:avLst/>
                    </a:prstGeom>
                    <a:solidFill>
                      <a:schemeClr val="dk2"/>
                    </a:solidFill>
                    <a:ln>
                      <a:noFill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sp>
                <p:nvSpPr>
                  <p:cNvPr id="1585" name="Google Shape;1585;p30"/>
                  <p:cNvSpPr/>
                  <p:nvPr/>
                </p:nvSpPr>
                <p:spPr>
                  <a:xfrm flipH="1">
                    <a:off x="54656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6" name="Google Shape;1586;p30"/>
                  <p:cNvSpPr/>
                  <p:nvPr/>
                </p:nvSpPr>
                <p:spPr>
                  <a:xfrm flipH="1">
                    <a:off x="55417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7" name="Google Shape;1587;p30"/>
                  <p:cNvSpPr/>
                  <p:nvPr/>
                </p:nvSpPr>
                <p:spPr>
                  <a:xfrm flipH="1">
                    <a:off x="56218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8" name="Google Shape;1588;p30"/>
                  <p:cNvSpPr/>
                  <p:nvPr/>
                </p:nvSpPr>
                <p:spPr>
                  <a:xfrm flipH="1">
                    <a:off x="57019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89" name="Google Shape;1589;p30"/>
                  <p:cNvSpPr/>
                  <p:nvPr/>
                </p:nvSpPr>
                <p:spPr>
                  <a:xfrm flipH="1">
                    <a:off x="57820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0" name="Google Shape;1590;p30"/>
                  <p:cNvSpPr/>
                  <p:nvPr/>
                </p:nvSpPr>
                <p:spPr>
                  <a:xfrm flipH="1">
                    <a:off x="58621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1" name="Google Shape;1591;p30"/>
                  <p:cNvSpPr/>
                  <p:nvPr/>
                </p:nvSpPr>
                <p:spPr>
                  <a:xfrm flipH="1">
                    <a:off x="59462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2" name="Google Shape;1592;p30"/>
                  <p:cNvSpPr/>
                  <p:nvPr/>
                </p:nvSpPr>
                <p:spPr>
                  <a:xfrm flipH="1">
                    <a:off x="60223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3" name="Google Shape;1593;p30"/>
                  <p:cNvSpPr/>
                  <p:nvPr/>
                </p:nvSpPr>
                <p:spPr>
                  <a:xfrm flipH="1">
                    <a:off x="6102454" y="5018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4" name="Google Shape;1594;p30"/>
                  <p:cNvSpPr/>
                  <p:nvPr/>
                </p:nvSpPr>
                <p:spPr>
                  <a:xfrm flipH="1">
                    <a:off x="6182554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5" name="Google Shape;1595;p30"/>
                  <p:cNvSpPr/>
                  <p:nvPr/>
                </p:nvSpPr>
                <p:spPr>
                  <a:xfrm flipH="1">
                    <a:off x="62626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6" name="Google Shape;1596;p30"/>
                  <p:cNvSpPr/>
                  <p:nvPr/>
                </p:nvSpPr>
                <p:spPr>
                  <a:xfrm flipH="1">
                    <a:off x="6342754" y="6551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597" name="Google Shape;1597;p30"/>
                  <p:cNvSpPr/>
                  <p:nvPr/>
                </p:nvSpPr>
                <p:spPr>
                  <a:xfrm flipH="1">
                    <a:off x="6426879" y="575043"/>
                    <a:ext cx="80100" cy="801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598" name="Google Shape;1598;p30"/>
                <p:cNvGrpSpPr/>
                <p:nvPr/>
              </p:nvGrpSpPr>
              <p:grpSpPr>
                <a:xfrm>
                  <a:off x="-178259" y="2428768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599" name="Google Shape;1599;p30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0" name="Google Shape;1600;p30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1" name="Google Shape;1601;p30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2" name="Google Shape;1602;p30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03" name="Google Shape;1603;p30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604" name="Google Shape;1604;p30"/>
              <p:cNvGrpSpPr/>
              <p:nvPr/>
            </p:nvGrpSpPr>
            <p:grpSpPr>
              <a:xfrm>
                <a:off x="8445904" y="1263218"/>
                <a:ext cx="961200" cy="233400"/>
                <a:chOff x="4500454" y="501843"/>
                <a:chExt cx="961200" cy="233400"/>
              </a:xfrm>
            </p:grpSpPr>
            <p:sp>
              <p:nvSpPr>
                <p:cNvPr id="1605" name="Google Shape;1605;p30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6" name="Google Shape;1606;p30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7" name="Google Shape;1607;p30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8" name="Google Shape;1608;p30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09" name="Google Shape;1609;p30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0" name="Google Shape;1610;p30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1" name="Google Shape;1611;p30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2" name="Google Shape;1612;p30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3" name="Google Shape;1613;p30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4" name="Google Shape;1614;p30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5" name="Google Shape;1615;p30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16" name="Google Shape;1616;p30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17" name="Google Shape;1617;p30"/>
            <p:cNvGrpSpPr/>
            <p:nvPr/>
          </p:nvGrpSpPr>
          <p:grpSpPr>
            <a:xfrm>
              <a:off x="-709646" y="983218"/>
              <a:ext cx="1281600" cy="233400"/>
              <a:chOff x="715091" y="4058268"/>
              <a:chExt cx="1281600" cy="233400"/>
            </a:xfrm>
          </p:grpSpPr>
          <p:sp>
            <p:nvSpPr>
              <p:cNvPr id="1618" name="Google Shape;1618;p30"/>
              <p:cNvSpPr/>
              <p:nvPr/>
            </p:nvSpPr>
            <p:spPr>
              <a:xfrm flipH="1">
                <a:off x="715091" y="4138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 flipH="1">
                <a:off x="7951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 flipH="1">
                <a:off x="8752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 flipH="1">
                <a:off x="9553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 flipH="1">
                <a:off x="10354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 flipH="1">
                <a:off x="11155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 flipH="1">
                <a:off x="11997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5" name="Google Shape;1625;p30"/>
              <p:cNvSpPr/>
              <p:nvPr/>
            </p:nvSpPr>
            <p:spPr>
              <a:xfrm flipH="1">
                <a:off x="12757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6" name="Google Shape;1626;p30"/>
              <p:cNvSpPr/>
              <p:nvPr/>
            </p:nvSpPr>
            <p:spPr>
              <a:xfrm flipH="1">
                <a:off x="13558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 flipH="1">
                <a:off x="14359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 flipH="1">
                <a:off x="15160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 flipH="1">
                <a:off x="15961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 flipH="1">
                <a:off x="16803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 flipH="1">
                <a:off x="17563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 flipH="1">
                <a:off x="18364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 flipH="1">
                <a:off x="19165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34" name="Google Shape;1634;p30"/>
          <p:cNvSpPr txBox="1"/>
          <p:nvPr>
            <p:ph idx="1" type="subTitle"/>
          </p:nvPr>
        </p:nvSpPr>
        <p:spPr>
          <a:xfrm>
            <a:off x="1926757" y="165130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5" name="Google Shape;1635;p30"/>
          <p:cNvSpPr txBox="1"/>
          <p:nvPr>
            <p:ph idx="2" type="subTitle"/>
          </p:nvPr>
        </p:nvSpPr>
        <p:spPr>
          <a:xfrm>
            <a:off x="1926757" y="364945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6" name="Google Shape;1636;p30"/>
          <p:cNvSpPr txBox="1"/>
          <p:nvPr>
            <p:ph idx="3" type="subTitle"/>
          </p:nvPr>
        </p:nvSpPr>
        <p:spPr>
          <a:xfrm>
            <a:off x="5105243" y="1651300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7" name="Google Shape;1637;p30"/>
          <p:cNvSpPr txBox="1"/>
          <p:nvPr>
            <p:ph idx="4" type="subTitle"/>
          </p:nvPr>
        </p:nvSpPr>
        <p:spPr>
          <a:xfrm>
            <a:off x="1926757" y="2650375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8" name="Google Shape;1638;p30"/>
          <p:cNvSpPr txBox="1"/>
          <p:nvPr>
            <p:ph idx="5" type="subTitle"/>
          </p:nvPr>
        </p:nvSpPr>
        <p:spPr>
          <a:xfrm>
            <a:off x="5105243" y="2650374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9" name="Google Shape;1639;p30"/>
          <p:cNvSpPr txBox="1"/>
          <p:nvPr>
            <p:ph idx="6" type="subTitle"/>
          </p:nvPr>
        </p:nvSpPr>
        <p:spPr>
          <a:xfrm>
            <a:off x="5105243" y="3649448"/>
            <a:ext cx="21075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0" name="Google Shape;1640;p30"/>
          <p:cNvSpPr txBox="1"/>
          <p:nvPr>
            <p:ph idx="7" type="subTitle"/>
          </p:nvPr>
        </p:nvSpPr>
        <p:spPr>
          <a:xfrm>
            <a:off x="1926757" y="1305036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41" name="Google Shape;1641;p30"/>
          <p:cNvSpPr txBox="1"/>
          <p:nvPr>
            <p:ph idx="8" type="subTitle"/>
          </p:nvPr>
        </p:nvSpPr>
        <p:spPr>
          <a:xfrm>
            <a:off x="1926757" y="3303185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42" name="Google Shape;1642;p30"/>
          <p:cNvSpPr txBox="1"/>
          <p:nvPr>
            <p:ph idx="9" type="subTitle"/>
          </p:nvPr>
        </p:nvSpPr>
        <p:spPr>
          <a:xfrm>
            <a:off x="5105243" y="1305036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43" name="Google Shape;1643;p30"/>
          <p:cNvSpPr txBox="1"/>
          <p:nvPr>
            <p:ph idx="13" type="subTitle"/>
          </p:nvPr>
        </p:nvSpPr>
        <p:spPr>
          <a:xfrm>
            <a:off x="1926757" y="230411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44" name="Google Shape;1644;p30"/>
          <p:cNvSpPr txBox="1"/>
          <p:nvPr>
            <p:ph idx="14" type="subTitle"/>
          </p:nvPr>
        </p:nvSpPr>
        <p:spPr>
          <a:xfrm>
            <a:off x="5105243" y="2304110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645" name="Google Shape;1645;p30"/>
          <p:cNvSpPr txBox="1"/>
          <p:nvPr>
            <p:ph idx="15" type="subTitle"/>
          </p:nvPr>
        </p:nvSpPr>
        <p:spPr>
          <a:xfrm>
            <a:off x="5105243" y="3303185"/>
            <a:ext cx="2112000" cy="484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1646" name="Google Shape;1646;p30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647" name="Google Shape;1647;p30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648" name="Google Shape;1648;p30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49" name="Google Shape;1649;p30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50" name="Google Shape;1650;p30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651" name="Google Shape;1651;p30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2" name="Google Shape;1652;p30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53" name="Google Shape;1653;p30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654" name="Google Shape;1654;p30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5" name="Google Shape;1655;p30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56" name="Google Shape;1656;p30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657" name="Google Shape;1657;p30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8" name="Google Shape;1658;p30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659" name="Google Shape;1659;p30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0" name="Google Shape;70;p4"/>
          <p:cNvSpPr txBox="1"/>
          <p:nvPr>
            <p:ph idx="1" type="subTitle"/>
          </p:nvPr>
        </p:nvSpPr>
        <p:spPr>
          <a:xfrm>
            <a:off x="720000" y="1062400"/>
            <a:ext cx="7704000" cy="3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" name="Google Shape;71;p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72" name="Google Shape;72;p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73" name="Google Shape;73;p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4" name="Google Shape;74;p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5" name="Google Shape;75;p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76" name="Google Shape;76;p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7" name="Google Shape;77;p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8" name="Google Shape;78;p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79" name="Google Shape;79;p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" name="Google Shape;80;p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1" name="Google Shape;81;p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82" name="Google Shape;82;p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3" name="Google Shape;83;p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4" name="Google Shape;84;p4"/>
          <p:cNvGrpSpPr/>
          <p:nvPr/>
        </p:nvGrpSpPr>
        <p:grpSpPr>
          <a:xfrm flipH="1">
            <a:off x="8559579" y="723568"/>
            <a:ext cx="534823" cy="543464"/>
            <a:chOff x="447691" y="3715093"/>
            <a:chExt cx="534824" cy="543464"/>
          </a:xfrm>
        </p:grpSpPr>
        <p:grpSp>
          <p:nvGrpSpPr>
            <p:cNvPr id="85" name="Google Shape;85;p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86" name="Google Shape;86;p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" name="Google Shape;87;p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" name="Google Shape;89;p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" name="Google Shape;90;p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1" name="Google Shape;91;p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92" name="Google Shape;92;p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" name="Google Shape;93;p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" name="Google Shape;96;p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7" name="Google Shape;97;p4"/>
          <p:cNvGrpSpPr/>
          <p:nvPr/>
        </p:nvGrpSpPr>
        <p:grpSpPr>
          <a:xfrm>
            <a:off x="1084029" y="-7"/>
            <a:ext cx="400311" cy="391064"/>
            <a:chOff x="1533750" y="266175"/>
            <a:chExt cx="342000" cy="334100"/>
          </a:xfrm>
        </p:grpSpPr>
        <p:sp>
          <p:nvSpPr>
            <p:cNvPr id="98" name="Google Shape;98;p4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3568738" y="4779868"/>
            <a:ext cx="961200" cy="233400"/>
            <a:chOff x="4500454" y="501843"/>
            <a:chExt cx="961200" cy="233400"/>
          </a:xfrm>
        </p:grpSpPr>
        <p:sp>
          <p:nvSpPr>
            <p:cNvPr id="104" name="Google Shape;104;p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4"/>
          <p:cNvGrpSpPr/>
          <p:nvPr/>
        </p:nvGrpSpPr>
        <p:grpSpPr>
          <a:xfrm>
            <a:off x="8598304" y="4237818"/>
            <a:ext cx="961200" cy="233400"/>
            <a:chOff x="4500454" y="501843"/>
            <a:chExt cx="961200" cy="233400"/>
          </a:xfrm>
        </p:grpSpPr>
        <p:sp>
          <p:nvSpPr>
            <p:cNvPr id="117" name="Google Shape;117;p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" name="Google Shape;129;p4"/>
          <p:cNvGrpSpPr/>
          <p:nvPr/>
        </p:nvGrpSpPr>
        <p:grpSpPr>
          <a:xfrm>
            <a:off x="-735946" y="4261943"/>
            <a:ext cx="1281600" cy="233400"/>
            <a:chOff x="715091" y="4058268"/>
            <a:chExt cx="1281600" cy="233400"/>
          </a:xfrm>
        </p:grpSpPr>
        <p:sp>
          <p:nvSpPr>
            <p:cNvPr id="130" name="Google Shape;130;p4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4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4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4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4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1"/>
          <p:cNvSpPr txBox="1"/>
          <p:nvPr>
            <p:ph hasCustomPrompt="1" type="title"/>
          </p:nvPr>
        </p:nvSpPr>
        <p:spPr>
          <a:xfrm>
            <a:off x="3431700" y="2571681"/>
            <a:ext cx="228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62" name="Google Shape;1662;p31"/>
          <p:cNvSpPr txBox="1"/>
          <p:nvPr>
            <p:ph hasCustomPrompt="1" idx="2" type="title"/>
          </p:nvPr>
        </p:nvSpPr>
        <p:spPr>
          <a:xfrm>
            <a:off x="1222825" y="1482356"/>
            <a:ext cx="228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63" name="Google Shape;1663;p31"/>
          <p:cNvSpPr txBox="1"/>
          <p:nvPr>
            <p:ph hasCustomPrompt="1" idx="3" type="title"/>
          </p:nvPr>
        </p:nvSpPr>
        <p:spPr>
          <a:xfrm>
            <a:off x="5640580" y="1482356"/>
            <a:ext cx="228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664" name="Google Shape;1664;p31"/>
          <p:cNvSpPr txBox="1"/>
          <p:nvPr>
            <p:ph idx="1" type="subTitle"/>
          </p:nvPr>
        </p:nvSpPr>
        <p:spPr>
          <a:xfrm>
            <a:off x="1222817" y="2012769"/>
            <a:ext cx="2280600" cy="5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5" name="Google Shape;1665;p31"/>
          <p:cNvSpPr txBox="1"/>
          <p:nvPr>
            <p:ph idx="4" type="subTitle"/>
          </p:nvPr>
        </p:nvSpPr>
        <p:spPr>
          <a:xfrm>
            <a:off x="3431700" y="3102244"/>
            <a:ext cx="2280600" cy="5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6" name="Google Shape;1666;p31"/>
          <p:cNvSpPr txBox="1"/>
          <p:nvPr>
            <p:ph idx="5" type="subTitle"/>
          </p:nvPr>
        </p:nvSpPr>
        <p:spPr>
          <a:xfrm>
            <a:off x="5640583" y="2012769"/>
            <a:ext cx="2280600" cy="558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67" name="Google Shape;1667;p31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668" name="Google Shape;1668;p31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669" name="Google Shape;1669;p31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0" name="Google Shape;1670;p31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71" name="Google Shape;1671;p31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672" name="Google Shape;1672;p31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3" name="Google Shape;1673;p31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74" name="Google Shape;1674;p31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675" name="Google Shape;1675;p31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6" name="Google Shape;1676;p31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677" name="Google Shape;1677;p31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678" name="Google Shape;1678;p31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79" name="Google Shape;1679;p31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680" name="Google Shape;1680;p31"/>
          <p:cNvGrpSpPr/>
          <p:nvPr/>
        </p:nvGrpSpPr>
        <p:grpSpPr>
          <a:xfrm>
            <a:off x="4" y="-152657"/>
            <a:ext cx="9448800" cy="5304614"/>
            <a:chOff x="4" y="-152657"/>
            <a:chExt cx="9448800" cy="5304614"/>
          </a:xfrm>
        </p:grpSpPr>
        <p:grpSp>
          <p:nvGrpSpPr>
            <p:cNvPr id="1681" name="Google Shape;1681;p31"/>
            <p:cNvGrpSpPr/>
            <p:nvPr/>
          </p:nvGrpSpPr>
          <p:grpSpPr>
            <a:xfrm>
              <a:off x="4" y="-152657"/>
              <a:ext cx="9143999" cy="5304614"/>
              <a:chOff x="4" y="-152657"/>
              <a:chExt cx="9143999" cy="5304614"/>
            </a:xfrm>
          </p:grpSpPr>
          <p:grpSp>
            <p:nvGrpSpPr>
              <p:cNvPr id="1682" name="Google Shape;1682;p31"/>
              <p:cNvGrpSpPr/>
              <p:nvPr/>
            </p:nvGrpSpPr>
            <p:grpSpPr>
              <a:xfrm>
                <a:off x="1719091" y="4608493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1683" name="Google Shape;1683;p31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684" name="Google Shape;1684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5" name="Google Shape;1685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6" name="Google Shape;1686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7" name="Google Shape;1687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88" name="Google Shape;1688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689" name="Google Shape;1689;p31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690" name="Google Shape;1690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1" name="Google Shape;1691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2" name="Google Shape;1692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3" name="Google Shape;1693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4" name="Google Shape;1694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695" name="Google Shape;1695;p31"/>
              <p:cNvGrpSpPr/>
              <p:nvPr/>
            </p:nvGrpSpPr>
            <p:grpSpPr>
              <a:xfrm flipH="1">
                <a:off x="4304588" y="-152657"/>
                <a:ext cx="534824" cy="543464"/>
                <a:chOff x="447691" y="3715093"/>
                <a:chExt cx="534824" cy="543464"/>
              </a:xfrm>
            </p:grpSpPr>
            <p:grpSp>
              <p:nvGrpSpPr>
                <p:cNvPr id="1696" name="Google Shape;1696;p31"/>
                <p:cNvGrpSpPr/>
                <p:nvPr/>
              </p:nvGrpSpPr>
              <p:grpSpPr>
                <a:xfrm flipH="1">
                  <a:off x="582204" y="37150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697" name="Google Shape;1697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8" name="Google Shape;1698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9" name="Google Shape;1699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0" name="Google Shape;1700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1" name="Google Shape;1701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02" name="Google Shape;1702;p31"/>
                <p:cNvGrpSpPr/>
                <p:nvPr/>
              </p:nvGrpSpPr>
              <p:grpSpPr>
                <a:xfrm flipH="1">
                  <a:off x="447691" y="3867493"/>
                  <a:ext cx="400311" cy="391064"/>
                  <a:chOff x="1533750" y="266175"/>
                  <a:chExt cx="342000" cy="334100"/>
                </a:xfrm>
              </p:grpSpPr>
              <p:sp>
                <p:nvSpPr>
                  <p:cNvPr id="1703" name="Google Shape;1703;p31"/>
                  <p:cNvSpPr/>
                  <p:nvPr/>
                </p:nvSpPr>
                <p:spPr>
                  <a:xfrm>
                    <a:off x="1602150" y="4713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4" name="Google Shape;1704;p31"/>
                  <p:cNvSpPr/>
                  <p:nvPr/>
                </p:nvSpPr>
                <p:spPr>
                  <a:xfrm>
                    <a:off x="1670550" y="4029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5" name="Google Shape;1705;p31"/>
                  <p:cNvSpPr/>
                  <p:nvPr/>
                </p:nvSpPr>
                <p:spPr>
                  <a:xfrm>
                    <a:off x="1738950" y="3345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6" name="Google Shape;1706;p31"/>
                  <p:cNvSpPr/>
                  <p:nvPr/>
                </p:nvSpPr>
                <p:spPr>
                  <a:xfrm>
                    <a:off x="1533750" y="5318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7" name="Google Shape;1707;p31"/>
                  <p:cNvSpPr/>
                  <p:nvPr/>
                </p:nvSpPr>
                <p:spPr>
                  <a:xfrm>
                    <a:off x="1807350" y="266175"/>
                    <a:ext cx="68400" cy="68400"/>
                  </a:xfrm>
                  <a:prstGeom prst="rect">
                    <a:avLst/>
                  </a:prstGeom>
                  <a:solidFill>
                    <a:schemeClr val="dk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1708" name="Google Shape;1708;p31"/>
              <p:cNvGrpSpPr/>
              <p:nvPr/>
            </p:nvGrpSpPr>
            <p:grpSpPr>
              <a:xfrm>
                <a:off x="4" y="1132143"/>
                <a:ext cx="961200" cy="233400"/>
                <a:chOff x="4500454" y="501843"/>
                <a:chExt cx="961200" cy="233400"/>
              </a:xfrm>
            </p:grpSpPr>
            <p:sp>
              <p:nvSpPr>
                <p:cNvPr id="1709" name="Google Shape;1709;p31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0" name="Google Shape;1710;p31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1" name="Google Shape;1711;p31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2" name="Google Shape;1712;p31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3" name="Google Shape;1713;p31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4" name="Google Shape;1714;p31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5" name="Google Shape;1715;p31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6" name="Google Shape;1716;p31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7" name="Google Shape;1717;p31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8" name="Google Shape;1718;p31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9" name="Google Shape;1719;p31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0" name="Google Shape;1720;p31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1" name="Google Shape;1721;p31"/>
              <p:cNvGrpSpPr/>
              <p:nvPr/>
            </p:nvGrpSpPr>
            <p:grpSpPr>
              <a:xfrm>
                <a:off x="8743691" y="1334018"/>
                <a:ext cx="400311" cy="391064"/>
                <a:chOff x="1533750" y="266175"/>
                <a:chExt cx="342000" cy="334100"/>
              </a:xfrm>
            </p:grpSpPr>
            <p:sp>
              <p:nvSpPr>
                <p:cNvPr id="1722" name="Google Shape;1722;p31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3" name="Google Shape;1723;p31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4" name="Google Shape;1724;p31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5" name="Google Shape;1725;p31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6" name="Google Shape;1726;p31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27" name="Google Shape;1727;p31"/>
            <p:cNvGrpSpPr/>
            <p:nvPr/>
          </p:nvGrpSpPr>
          <p:grpSpPr>
            <a:xfrm>
              <a:off x="8167204" y="4034293"/>
              <a:ext cx="1281600" cy="233400"/>
              <a:chOff x="715091" y="4058268"/>
              <a:chExt cx="1281600" cy="233400"/>
            </a:xfrm>
          </p:grpSpPr>
          <p:sp>
            <p:nvSpPr>
              <p:cNvPr id="1728" name="Google Shape;1728;p31"/>
              <p:cNvSpPr/>
              <p:nvPr/>
            </p:nvSpPr>
            <p:spPr>
              <a:xfrm flipH="1">
                <a:off x="715091" y="4138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9" name="Google Shape;1729;p31"/>
              <p:cNvSpPr/>
              <p:nvPr/>
            </p:nvSpPr>
            <p:spPr>
              <a:xfrm flipH="1">
                <a:off x="7951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0" name="Google Shape;1730;p31"/>
              <p:cNvSpPr/>
              <p:nvPr/>
            </p:nvSpPr>
            <p:spPr>
              <a:xfrm flipH="1">
                <a:off x="8752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1" name="Google Shape;1731;p31"/>
              <p:cNvSpPr/>
              <p:nvPr/>
            </p:nvSpPr>
            <p:spPr>
              <a:xfrm flipH="1">
                <a:off x="9553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2" name="Google Shape;1732;p31"/>
              <p:cNvSpPr/>
              <p:nvPr/>
            </p:nvSpPr>
            <p:spPr>
              <a:xfrm flipH="1">
                <a:off x="10354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3" name="Google Shape;1733;p31"/>
              <p:cNvSpPr/>
              <p:nvPr/>
            </p:nvSpPr>
            <p:spPr>
              <a:xfrm flipH="1">
                <a:off x="11155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4" name="Google Shape;1734;p31"/>
              <p:cNvSpPr/>
              <p:nvPr/>
            </p:nvSpPr>
            <p:spPr>
              <a:xfrm flipH="1">
                <a:off x="11997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5" name="Google Shape;1735;p31"/>
              <p:cNvSpPr/>
              <p:nvPr/>
            </p:nvSpPr>
            <p:spPr>
              <a:xfrm flipH="1">
                <a:off x="12757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 flipH="1">
                <a:off x="13558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 flipH="1">
                <a:off x="14359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 flipH="1">
                <a:off x="15160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 flipH="1">
                <a:off x="15961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 flipH="1">
                <a:off x="16803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 flipH="1">
                <a:off x="17563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 flipH="1">
                <a:off x="18364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 flipH="1">
                <a:off x="19165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5" name="Google Shape;1745;p32"/>
          <p:cNvGrpSpPr/>
          <p:nvPr/>
        </p:nvGrpSpPr>
        <p:grpSpPr>
          <a:xfrm>
            <a:off x="4" y="132718"/>
            <a:ext cx="9143986" cy="5162014"/>
            <a:chOff x="4" y="132718"/>
            <a:chExt cx="9143986" cy="5162014"/>
          </a:xfrm>
        </p:grpSpPr>
        <p:grpSp>
          <p:nvGrpSpPr>
            <p:cNvPr id="1746" name="Google Shape;1746;p32"/>
            <p:cNvGrpSpPr/>
            <p:nvPr/>
          </p:nvGrpSpPr>
          <p:grpSpPr>
            <a:xfrm>
              <a:off x="4" y="883093"/>
              <a:ext cx="534824" cy="543464"/>
              <a:chOff x="447691" y="3715093"/>
              <a:chExt cx="534824" cy="543464"/>
            </a:xfrm>
          </p:grpSpPr>
          <p:grpSp>
            <p:nvGrpSpPr>
              <p:cNvPr id="1747" name="Google Shape;1747;p32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748" name="Google Shape;1748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53" name="Google Shape;1753;p32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754" name="Google Shape;1754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759" name="Google Shape;1759;p32"/>
            <p:cNvGrpSpPr/>
            <p:nvPr/>
          </p:nvGrpSpPr>
          <p:grpSpPr>
            <a:xfrm>
              <a:off x="3568791" y="132718"/>
              <a:ext cx="2006525" cy="233400"/>
              <a:chOff x="4500454" y="501843"/>
              <a:chExt cx="2006525" cy="233400"/>
            </a:xfrm>
          </p:grpSpPr>
          <p:grpSp>
            <p:nvGrpSpPr>
              <p:cNvPr id="1760" name="Google Shape;1760;p32"/>
              <p:cNvGrpSpPr/>
              <p:nvPr/>
            </p:nvGrpSpPr>
            <p:grpSpPr>
              <a:xfrm>
                <a:off x="4500454" y="501843"/>
                <a:ext cx="961200" cy="233400"/>
                <a:chOff x="4500454" y="501843"/>
                <a:chExt cx="961200" cy="233400"/>
              </a:xfrm>
            </p:grpSpPr>
            <p:sp>
              <p:nvSpPr>
                <p:cNvPr id="1761" name="Google Shape;1761;p32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32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32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32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32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32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32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32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32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32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32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32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773" name="Google Shape;1773;p32"/>
              <p:cNvSpPr/>
              <p:nvPr/>
            </p:nvSpPr>
            <p:spPr>
              <a:xfrm flipH="1">
                <a:off x="54656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4" name="Google Shape;1774;p32"/>
              <p:cNvSpPr/>
              <p:nvPr/>
            </p:nvSpPr>
            <p:spPr>
              <a:xfrm flipH="1">
                <a:off x="55417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5" name="Google Shape;1775;p32"/>
              <p:cNvSpPr/>
              <p:nvPr/>
            </p:nvSpPr>
            <p:spPr>
              <a:xfrm flipH="1">
                <a:off x="56218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6" name="Google Shape;1776;p32"/>
              <p:cNvSpPr/>
              <p:nvPr/>
            </p:nvSpPr>
            <p:spPr>
              <a:xfrm flipH="1">
                <a:off x="57019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7" name="Google Shape;1777;p32"/>
              <p:cNvSpPr/>
              <p:nvPr/>
            </p:nvSpPr>
            <p:spPr>
              <a:xfrm flipH="1">
                <a:off x="57820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8" name="Google Shape;1778;p32"/>
              <p:cNvSpPr/>
              <p:nvPr/>
            </p:nvSpPr>
            <p:spPr>
              <a:xfrm flipH="1">
                <a:off x="58621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9" name="Google Shape;1779;p32"/>
              <p:cNvSpPr/>
              <p:nvPr/>
            </p:nvSpPr>
            <p:spPr>
              <a:xfrm flipH="1">
                <a:off x="59462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0" name="Google Shape;1780;p32"/>
              <p:cNvSpPr/>
              <p:nvPr/>
            </p:nvSpPr>
            <p:spPr>
              <a:xfrm flipH="1">
                <a:off x="60223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1" name="Google Shape;1781;p32"/>
              <p:cNvSpPr/>
              <p:nvPr/>
            </p:nvSpPr>
            <p:spPr>
              <a:xfrm flipH="1">
                <a:off x="61024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2" name="Google Shape;1782;p32"/>
              <p:cNvSpPr/>
              <p:nvPr/>
            </p:nvSpPr>
            <p:spPr>
              <a:xfrm flipH="1">
                <a:off x="61825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3" name="Google Shape;1783;p32"/>
              <p:cNvSpPr/>
              <p:nvPr/>
            </p:nvSpPr>
            <p:spPr>
              <a:xfrm flipH="1">
                <a:off x="62626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4" name="Google Shape;1784;p32"/>
              <p:cNvSpPr/>
              <p:nvPr/>
            </p:nvSpPr>
            <p:spPr>
              <a:xfrm flipH="1">
                <a:off x="63427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5" name="Google Shape;1785;p32"/>
              <p:cNvSpPr/>
              <p:nvPr/>
            </p:nvSpPr>
            <p:spPr>
              <a:xfrm flipH="1">
                <a:off x="64268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6" name="Google Shape;1786;p32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1787" name="Google Shape;1787;p32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8" name="Google Shape;1788;p32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9" name="Google Shape;1789;p32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0" name="Google Shape;1790;p32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1" name="Google Shape;1791;p32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92" name="Google Shape;1792;p32"/>
            <p:cNvGrpSpPr/>
            <p:nvPr/>
          </p:nvGrpSpPr>
          <p:grpSpPr>
            <a:xfrm flipH="1">
              <a:off x="4304588" y="4751268"/>
              <a:ext cx="534824" cy="543464"/>
              <a:chOff x="447691" y="3715093"/>
              <a:chExt cx="534824" cy="543464"/>
            </a:xfrm>
          </p:grpSpPr>
          <p:grpSp>
            <p:nvGrpSpPr>
              <p:cNvPr id="1793" name="Google Shape;1793;p32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794" name="Google Shape;1794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99" name="Google Shape;1799;p32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800" name="Google Shape;1800;p32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32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32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32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32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805" name="Google Shape;1805;p32"/>
          <p:cNvSpPr txBox="1"/>
          <p:nvPr>
            <p:ph type="ctrTitle"/>
          </p:nvPr>
        </p:nvSpPr>
        <p:spPr>
          <a:xfrm>
            <a:off x="2569200" y="550401"/>
            <a:ext cx="4005600" cy="8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6" name="Google Shape;1806;p32"/>
          <p:cNvSpPr txBox="1"/>
          <p:nvPr>
            <p:ph idx="1" type="subTitle"/>
          </p:nvPr>
        </p:nvSpPr>
        <p:spPr>
          <a:xfrm>
            <a:off x="2569200" y="1584646"/>
            <a:ext cx="4005600" cy="13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7" name="Google Shape;1807;p32"/>
          <p:cNvSpPr txBox="1"/>
          <p:nvPr/>
        </p:nvSpPr>
        <p:spPr>
          <a:xfrm>
            <a:off x="2569200" y="3562710"/>
            <a:ext cx="4005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highlight>
                <a:srgbClr val="DFDEFC"/>
              </a:highlight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1808" name="Google Shape;1808;p32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809" name="Google Shape;1809;p32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810" name="Google Shape;1810;p32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1" name="Google Shape;1811;p32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12" name="Google Shape;1812;p32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813" name="Google Shape;1813;p32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4" name="Google Shape;1814;p32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15" name="Google Shape;1815;p32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816" name="Google Shape;1816;p32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17" name="Google Shape;1817;p32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18" name="Google Shape;1818;p32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819" name="Google Shape;1819;p32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0" name="Google Shape;1820;p32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2" name="Google Shape;1822;p33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823" name="Google Shape;1823;p33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824" name="Google Shape;1824;p33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5" name="Google Shape;1825;p33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26" name="Google Shape;1826;p33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827" name="Google Shape;1827;p33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8" name="Google Shape;1828;p33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29" name="Google Shape;1829;p33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830" name="Google Shape;1830;p33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1" name="Google Shape;1831;p33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32" name="Google Shape;1832;p33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833" name="Google Shape;1833;p33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34" name="Google Shape;1834;p33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835" name="Google Shape;1835;p33"/>
          <p:cNvGrpSpPr/>
          <p:nvPr/>
        </p:nvGrpSpPr>
        <p:grpSpPr>
          <a:xfrm flipH="1">
            <a:off x="4304588" y="-152657"/>
            <a:ext cx="534824" cy="543464"/>
            <a:chOff x="447691" y="3715093"/>
            <a:chExt cx="534824" cy="543464"/>
          </a:xfrm>
        </p:grpSpPr>
        <p:grpSp>
          <p:nvGrpSpPr>
            <p:cNvPr id="1836" name="Google Shape;1836;p33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837" name="Google Shape;1837;p3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8" name="Google Shape;1838;p3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9" name="Google Shape;1839;p3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0" name="Google Shape;1840;p3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1" name="Google Shape;1841;p3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2" name="Google Shape;1842;p33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843" name="Google Shape;1843;p33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4" name="Google Shape;1844;p33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5" name="Google Shape;1845;p33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6" name="Google Shape;1846;p33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7" name="Google Shape;1847;p33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48" name="Google Shape;1848;p33"/>
          <p:cNvGrpSpPr/>
          <p:nvPr/>
        </p:nvGrpSpPr>
        <p:grpSpPr>
          <a:xfrm>
            <a:off x="8182804" y="2586368"/>
            <a:ext cx="961200" cy="233400"/>
            <a:chOff x="4500454" y="501843"/>
            <a:chExt cx="961200" cy="233400"/>
          </a:xfrm>
        </p:grpSpPr>
        <p:sp>
          <p:nvSpPr>
            <p:cNvPr id="1849" name="Google Shape;1849;p33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33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33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33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33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33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33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33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33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33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33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33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1" name="Google Shape;1861;p33"/>
          <p:cNvGrpSpPr/>
          <p:nvPr/>
        </p:nvGrpSpPr>
        <p:grpSpPr>
          <a:xfrm>
            <a:off x="514941" y="1387443"/>
            <a:ext cx="400311" cy="391064"/>
            <a:chOff x="1533750" y="266175"/>
            <a:chExt cx="342000" cy="334100"/>
          </a:xfrm>
        </p:grpSpPr>
        <p:sp>
          <p:nvSpPr>
            <p:cNvPr id="1862" name="Google Shape;1862;p33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33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33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33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33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7" name="Google Shape;1867;p33"/>
          <p:cNvGrpSpPr/>
          <p:nvPr/>
        </p:nvGrpSpPr>
        <p:grpSpPr>
          <a:xfrm>
            <a:off x="3568725" y="4491793"/>
            <a:ext cx="2006525" cy="233400"/>
            <a:chOff x="4500454" y="501843"/>
            <a:chExt cx="2006525" cy="233400"/>
          </a:xfrm>
        </p:grpSpPr>
        <p:grpSp>
          <p:nvGrpSpPr>
            <p:cNvPr id="1868" name="Google Shape;1868;p33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1869" name="Google Shape;1869;p33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0" name="Google Shape;1870;p33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1" name="Google Shape;1871;p33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2" name="Google Shape;1872;p33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3" name="Google Shape;1873;p33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4" name="Google Shape;1874;p33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5" name="Google Shape;1875;p33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6" name="Google Shape;1876;p33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7" name="Google Shape;1877;p33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8" name="Google Shape;1878;p33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9" name="Google Shape;1879;p33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0" name="Google Shape;1880;p33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81" name="Google Shape;1881;p33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2" name="Google Shape;1882;p33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3" name="Google Shape;1883;p33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4" name="Google Shape;1884;p33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5" name="Google Shape;1885;p33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33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33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33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33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33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33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33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33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94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5" name="Google Shape;1895;p34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1896" name="Google Shape;1896;p34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1897" name="Google Shape;1897;p34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98" name="Google Shape;1898;p34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99" name="Google Shape;1899;p34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1900" name="Google Shape;1900;p34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1" name="Google Shape;1901;p34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02" name="Google Shape;1902;p34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1903" name="Google Shape;1903;p34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4" name="Google Shape;1904;p34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05" name="Google Shape;1905;p34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1906" name="Google Shape;1906;p34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07" name="Google Shape;1907;p34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908" name="Google Shape;1908;p34"/>
          <p:cNvGrpSpPr/>
          <p:nvPr/>
        </p:nvGrpSpPr>
        <p:grpSpPr>
          <a:xfrm flipH="1">
            <a:off x="4228741" y="4904143"/>
            <a:ext cx="534824" cy="543464"/>
            <a:chOff x="447691" y="3715093"/>
            <a:chExt cx="534824" cy="543464"/>
          </a:xfrm>
        </p:grpSpPr>
        <p:grpSp>
          <p:nvGrpSpPr>
            <p:cNvPr id="1909" name="Google Shape;1909;p34"/>
            <p:cNvGrpSpPr/>
            <p:nvPr/>
          </p:nvGrpSpPr>
          <p:grpSpPr>
            <a:xfrm flipH="1">
              <a:off x="582204" y="3715093"/>
              <a:ext cx="400311" cy="391064"/>
              <a:chOff x="1533750" y="266175"/>
              <a:chExt cx="342000" cy="334100"/>
            </a:xfrm>
          </p:grpSpPr>
          <p:sp>
            <p:nvSpPr>
              <p:cNvPr id="1910" name="Google Shape;1910;p3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1" name="Google Shape;1911;p3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2" name="Google Shape;1912;p3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3" name="Google Shape;1913;p3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4" name="Google Shape;1914;p3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15" name="Google Shape;1915;p34"/>
            <p:cNvGrpSpPr/>
            <p:nvPr/>
          </p:nvGrpSpPr>
          <p:grpSpPr>
            <a:xfrm flipH="1">
              <a:off x="447691" y="3867493"/>
              <a:ext cx="400311" cy="391064"/>
              <a:chOff x="1533750" y="266175"/>
              <a:chExt cx="342000" cy="334100"/>
            </a:xfrm>
          </p:grpSpPr>
          <p:sp>
            <p:nvSpPr>
              <p:cNvPr id="1916" name="Google Shape;1916;p34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7" name="Google Shape;1917;p34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8" name="Google Shape;1918;p34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9" name="Google Shape;1919;p34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0" name="Google Shape;1920;p34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921" name="Google Shape;1921;p34"/>
          <p:cNvGrpSpPr/>
          <p:nvPr/>
        </p:nvGrpSpPr>
        <p:grpSpPr>
          <a:xfrm>
            <a:off x="7867801" y="1119168"/>
            <a:ext cx="1281600" cy="233400"/>
            <a:chOff x="715091" y="4058268"/>
            <a:chExt cx="1281600" cy="233400"/>
          </a:xfrm>
        </p:grpSpPr>
        <p:sp>
          <p:nvSpPr>
            <p:cNvPr id="1922" name="Google Shape;1922;p34"/>
            <p:cNvSpPr/>
            <p:nvPr/>
          </p:nvSpPr>
          <p:spPr>
            <a:xfrm flipH="1">
              <a:off x="715091" y="41383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 flipH="1">
              <a:off x="7951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 flipH="1">
              <a:off x="8752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 flipH="1">
              <a:off x="9553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 flipH="1">
              <a:off x="10354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 flipH="1">
              <a:off x="11155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 flipH="1">
              <a:off x="11997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 flipH="1">
              <a:off x="12757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 flipH="1">
              <a:off x="13558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 flipH="1">
              <a:off x="14359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 flipH="1">
              <a:off x="15160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 flipH="1">
              <a:off x="1596191" y="42115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 flipH="1">
              <a:off x="1680316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 flipH="1">
              <a:off x="17563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34"/>
            <p:cNvSpPr/>
            <p:nvPr/>
          </p:nvSpPr>
          <p:spPr>
            <a:xfrm flipH="1">
              <a:off x="1836491" y="40582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34"/>
            <p:cNvSpPr/>
            <p:nvPr/>
          </p:nvSpPr>
          <p:spPr>
            <a:xfrm flipH="1">
              <a:off x="1916591" y="4131468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8" name="Google Shape;1938;p34"/>
          <p:cNvGrpSpPr/>
          <p:nvPr/>
        </p:nvGrpSpPr>
        <p:grpSpPr>
          <a:xfrm>
            <a:off x="4296004" y="-172257"/>
            <a:ext cx="400311" cy="391064"/>
            <a:chOff x="1533750" y="266175"/>
            <a:chExt cx="342000" cy="334100"/>
          </a:xfrm>
        </p:grpSpPr>
        <p:sp>
          <p:nvSpPr>
            <p:cNvPr id="1939" name="Google Shape;1939;p34"/>
            <p:cNvSpPr/>
            <p:nvPr/>
          </p:nvSpPr>
          <p:spPr>
            <a:xfrm>
              <a:off x="1602150" y="4713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34"/>
            <p:cNvSpPr/>
            <p:nvPr/>
          </p:nvSpPr>
          <p:spPr>
            <a:xfrm>
              <a:off x="1670550" y="4029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34"/>
            <p:cNvSpPr/>
            <p:nvPr/>
          </p:nvSpPr>
          <p:spPr>
            <a:xfrm>
              <a:off x="1738950" y="3345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34"/>
            <p:cNvSpPr/>
            <p:nvPr/>
          </p:nvSpPr>
          <p:spPr>
            <a:xfrm>
              <a:off x="1533750" y="5318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34"/>
            <p:cNvSpPr/>
            <p:nvPr/>
          </p:nvSpPr>
          <p:spPr>
            <a:xfrm>
              <a:off x="1807350" y="266175"/>
              <a:ext cx="68400" cy="68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4" name="Google Shape;1944;p34"/>
          <p:cNvGrpSpPr/>
          <p:nvPr/>
        </p:nvGrpSpPr>
        <p:grpSpPr>
          <a:xfrm>
            <a:off x="8188204" y="4229243"/>
            <a:ext cx="961200" cy="233400"/>
            <a:chOff x="4500454" y="501843"/>
            <a:chExt cx="961200" cy="233400"/>
          </a:xfrm>
        </p:grpSpPr>
        <p:sp>
          <p:nvSpPr>
            <p:cNvPr id="1945" name="Google Shape;1945;p34"/>
            <p:cNvSpPr/>
            <p:nvPr/>
          </p:nvSpPr>
          <p:spPr>
            <a:xfrm flipH="1">
              <a:off x="4500454" y="5819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34"/>
            <p:cNvSpPr/>
            <p:nvPr/>
          </p:nvSpPr>
          <p:spPr>
            <a:xfrm flipH="1">
              <a:off x="45805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34"/>
            <p:cNvSpPr/>
            <p:nvPr/>
          </p:nvSpPr>
          <p:spPr>
            <a:xfrm flipH="1">
              <a:off x="46606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34"/>
            <p:cNvSpPr/>
            <p:nvPr/>
          </p:nvSpPr>
          <p:spPr>
            <a:xfrm flipH="1">
              <a:off x="47407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34"/>
            <p:cNvSpPr/>
            <p:nvPr/>
          </p:nvSpPr>
          <p:spPr>
            <a:xfrm flipH="1">
              <a:off x="48208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34"/>
            <p:cNvSpPr/>
            <p:nvPr/>
          </p:nvSpPr>
          <p:spPr>
            <a:xfrm flipH="1">
              <a:off x="49009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34"/>
            <p:cNvSpPr/>
            <p:nvPr/>
          </p:nvSpPr>
          <p:spPr>
            <a:xfrm flipH="1">
              <a:off x="49850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34"/>
            <p:cNvSpPr/>
            <p:nvPr/>
          </p:nvSpPr>
          <p:spPr>
            <a:xfrm flipH="1">
              <a:off x="50611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34"/>
            <p:cNvSpPr/>
            <p:nvPr/>
          </p:nvSpPr>
          <p:spPr>
            <a:xfrm flipH="1">
              <a:off x="51412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34"/>
            <p:cNvSpPr/>
            <p:nvPr/>
          </p:nvSpPr>
          <p:spPr>
            <a:xfrm flipH="1">
              <a:off x="52213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34"/>
            <p:cNvSpPr/>
            <p:nvPr/>
          </p:nvSpPr>
          <p:spPr>
            <a:xfrm flipH="1">
              <a:off x="53014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34"/>
            <p:cNvSpPr/>
            <p:nvPr/>
          </p:nvSpPr>
          <p:spPr>
            <a:xfrm flipH="1">
              <a:off x="53815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7" name="Google Shape;1957;p34"/>
          <p:cNvGrpSpPr/>
          <p:nvPr/>
        </p:nvGrpSpPr>
        <p:grpSpPr>
          <a:xfrm>
            <a:off x="-20759" y="2628349"/>
            <a:ext cx="2006525" cy="233400"/>
            <a:chOff x="4500454" y="501843"/>
            <a:chExt cx="2006525" cy="233400"/>
          </a:xfrm>
        </p:grpSpPr>
        <p:grpSp>
          <p:nvGrpSpPr>
            <p:cNvPr id="1958" name="Google Shape;1958;p34"/>
            <p:cNvGrpSpPr/>
            <p:nvPr/>
          </p:nvGrpSpPr>
          <p:grpSpPr>
            <a:xfrm>
              <a:off x="4500454" y="501843"/>
              <a:ext cx="961200" cy="233400"/>
              <a:chOff x="4500454" y="501843"/>
              <a:chExt cx="961200" cy="233400"/>
            </a:xfrm>
          </p:grpSpPr>
          <p:sp>
            <p:nvSpPr>
              <p:cNvPr id="1959" name="Google Shape;1959;p34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0" name="Google Shape;1960;p34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1" name="Google Shape;1961;p34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2" name="Google Shape;1962;p34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3" name="Google Shape;1963;p34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4" name="Google Shape;1964;p34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5" name="Google Shape;1965;p34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6" name="Google Shape;1966;p34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7" name="Google Shape;1967;p34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8" name="Google Shape;1968;p34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9" name="Google Shape;1969;p34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0" name="Google Shape;1970;p34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71" name="Google Shape;1971;p34"/>
            <p:cNvSpPr/>
            <p:nvPr/>
          </p:nvSpPr>
          <p:spPr>
            <a:xfrm flipH="1">
              <a:off x="54656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34"/>
            <p:cNvSpPr/>
            <p:nvPr/>
          </p:nvSpPr>
          <p:spPr>
            <a:xfrm flipH="1">
              <a:off x="55417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34"/>
            <p:cNvSpPr/>
            <p:nvPr/>
          </p:nvSpPr>
          <p:spPr>
            <a:xfrm flipH="1">
              <a:off x="56218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34"/>
            <p:cNvSpPr/>
            <p:nvPr/>
          </p:nvSpPr>
          <p:spPr>
            <a:xfrm flipH="1">
              <a:off x="57019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34"/>
            <p:cNvSpPr/>
            <p:nvPr/>
          </p:nvSpPr>
          <p:spPr>
            <a:xfrm flipH="1">
              <a:off x="57820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34"/>
            <p:cNvSpPr/>
            <p:nvPr/>
          </p:nvSpPr>
          <p:spPr>
            <a:xfrm flipH="1">
              <a:off x="58621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34"/>
            <p:cNvSpPr/>
            <p:nvPr/>
          </p:nvSpPr>
          <p:spPr>
            <a:xfrm flipH="1">
              <a:off x="59462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34"/>
            <p:cNvSpPr/>
            <p:nvPr/>
          </p:nvSpPr>
          <p:spPr>
            <a:xfrm flipH="1">
              <a:off x="60223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34"/>
            <p:cNvSpPr/>
            <p:nvPr/>
          </p:nvSpPr>
          <p:spPr>
            <a:xfrm flipH="1">
              <a:off x="6102454" y="5018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34"/>
            <p:cNvSpPr/>
            <p:nvPr/>
          </p:nvSpPr>
          <p:spPr>
            <a:xfrm flipH="1">
              <a:off x="6182554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34"/>
            <p:cNvSpPr/>
            <p:nvPr/>
          </p:nvSpPr>
          <p:spPr>
            <a:xfrm flipH="1">
              <a:off x="62626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34"/>
            <p:cNvSpPr/>
            <p:nvPr/>
          </p:nvSpPr>
          <p:spPr>
            <a:xfrm flipH="1">
              <a:off x="6342754" y="6551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34"/>
            <p:cNvSpPr/>
            <p:nvPr/>
          </p:nvSpPr>
          <p:spPr>
            <a:xfrm flipH="1">
              <a:off x="6426879" y="575043"/>
              <a:ext cx="80100" cy="801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5"/>
          <p:cNvSpPr txBox="1"/>
          <p:nvPr>
            <p:ph idx="1" type="subTitle"/>
          </p:nvPr>
        </p:nvSpPr>
        <p:spPr>
          <a:xfrm>
            <a:off x="1290763" y="3129339"/>
            <a:ext cx="29076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8" name="Google Shape;148;p5"/>
          <p:cNvSpPr txBox="1"/>
          <p:nvPr>
            <p:ph idx="2" type="subTitle"/>
          </p:nvPr>
        </p:nvSpPr>
        <p:spPr>
          <a:xfrm>
            <a:off x="4945638" y="3129339"/>
            <a:ext cx="2907600" cy="44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layfair Display"/>
              <a:buNone/>
              <a:defRPr sz="2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9" name="Google Shape;149;p5"/>
          <p:cNvSpPr txBox="1"/>
          <p:nvPr>
            <p:ph idx="3" type="subTitle"/>
          </p:nvPr>
        </p:nvSpPr>
        <p:spPr>
          <a:xfrm>
            <a:off x="1290763" y="3485075"/>
            <a:ext cx="2907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5"/>
          <p:cNvSpPr txBox="1"/>
          <p:nvPr>
            <p:ph idx="4" type="subTitle"/>
          </p:nvPr>
        </p:nvSpPr>
        <p:spPr>
          <a:xfrm>
            <a:off x="4945638" y="3485075"/>
            <a:ext cx="2907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152" name="Google Shape;152;p5"/>
          <p:cNvGrpSpPr/>
          <p:nvPr/>
        </p:nvGrpSpPr>
        <p:grpSpPr>
          <a:xfrm>
            <a:off x="-134396" y="132718"/>
            <a:ext cx="9278386" cy="5162014"/>
            <a:chOff x="-134396" y="132718"/>
            <a:chExt cx="9278386" cy="5162014"/>
          </a:xfrm>
        </p:grpSpPr>
        <p:grpSp>
          <p:nvGrpSpPr>
            <p:cNvPr id="153" name="Google Shape;153;p5"/>
            <p:cNvGrpSpPr/>
            <p:nvPr/>
          </p:nvGrpSpPr>
          <p:grpSpPr>
            <a:xfrm>
              <a:off x="-134396" y="883093"/>
              <a:ext cx="534824" cy="543464"/>
              <a:chOff x="447691" y="3715093"/>
              <a:chExt cx="534824" cy="543464"/>
            </a:xfrm>
          </p:grpSpPr>
          <p:grpSp>
            <p:nvGrpSpPr>
              <p:cNvPr id="154" name="Google Shape;154;p5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155" name="Google Shape;155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60" name="Google Shape;160;p5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161" name="Google Shape;161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66" name="Google Shape;166;p5"/>
            <p:cNvGrpSpPr/>
            <p:nvPr/>
          </p:nvGrpSpPr>
          <p:grpSpPr>
            <a:xfrm>
              <a:off x="3568791" y="132718"/>
              <a:ext cx="2006525" cy="233400"/>
              <a:chOff x="4500454" y="501843"/>
              <a:chExt cx="2006525" cy="233400"/>
            </a:xfrm>
          </p:grpSpPr>
          <p:grpSp>
            <p:nvGrpSpPr>
              <p:cNvPr id="167" name="Google Shape;167;p5"/>
              <p:cNvGrpSpPr/>
              <p:nvPr/>
            </p:nvGrpSpPr>
            <p:grpSpPr>
              <a:xfrm>
                <a:off x="4500454" y="501843"/>
                <a:ext cx="961200" cy="233400"/>
                <a:chOff x="4500454" y="501843"/>
                <a:chExt cx="961200" cy="233400"/>
              </a:xfrm>
            </p:grpSpPr>
            <p:sp>
              <p:nvSpPr>
                <p:cNvPr id="168" name="Google Shape;168;p5"/>
                <p:cNvSpPr/>
                <p:nvPr/>
              </p:nvSpPr>
              <p:spPr>
                <a:xfrm flipH="1">
                  <a:off x="4500454" y="5819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 flipH="1">
                  <a:off x="45805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 flipH="1">
                  <a:off x="46606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 flipH="1">
                  <a:off x="47407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 flipH="1">
                  <a:off x="48208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 flipH="1">
                  <a:off x="49009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 flipH="1">
                  <a:off x="4985079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 flipH="1">
                  <a:off x="50611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 flipH="1">
                  <a:off x="5141254" y="5018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 flipH="1">
                  <a:off x="5221354" y="5750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 flipH="1">
                  <a:off x="53014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 flipH="1">
                  <a:off x="5381554" y="655143"/>
                  <a:ext cx="80100" cy="801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0" name="Google Shape;180;p5"/>
              <p:cNvSpPr/>
              <p:nvPr/>
            </p:nvSpPr>
            <p:spPr>
              <a:xfrm flipH="1">
                <a:off x="54656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5"/>
              <p:cNvSpPr/>
              <p:nvPr/>
            </p:nvSpPr>
            <p:spPr>
              <a:xfrm flipH="1">
                <a:off x="55417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5"/>
              <p:cNvSpPr/>
              <p:nvPr/>
            </p:nvSpPr>
            <p:spPr>
              <a:xfrm flipH="1">
                <a:off x="56218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5"/>
              <p:cNvSpPr/>
              <p:nvPr/>
            </p:nvSpPr>
            <p:spPr>
              <a:xfrm flipH="1">
                <a:off x="57019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 flipH="1">
                <a:off x="57820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 flipH="1">
                <a:off x="58621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5"/>
              <p:cNvSpPr/>
              <p:nvPr/>
            </p:nvSpPr>
            <p:spPr>
              <a:xfrm flipH="1">
                <a:off x="59462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5"/>
              <p:cNvSpPr/>
              <p:nvPr/>
            </p:nvSpPr>
            <p:spPr>
              <a:xfrm flipH="1">
                <a:off x="60223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5"/>
              <p:cNvSpPr/>
              <p:nvPr/>
            </p:nvSpPr>
            <p:spPr>
              <a:xfrm flipH="1">
                <a:off x="61024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5"/>
              <p:cNvSpPr/>
              <p:nvPr/>
            </p:nvSpPr>
            <p:spPr>
              <a:xfrm flipH="1">
                <a:off x="61825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5"/>
              <p:cNvSpPr/>
              <p:nvPr/>
            </p:nvSpPr>
            <p:spPr>
              <a:xfrm flipH="1">
                <a:off x="62626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5"/>
              <p:cNvSpPr/>
              <p:nvPr/>
            </p:nvSpPr>
            <p:spPr>
              <a:xfrm flipH="1">
                <a:off x="63427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5"/>
              <p:cNvSpPr/>
              <p:nvPr/>
            </p:nvSpPr>
            <p:spPr>
              <a:xfrm flipH="1">
                <a:off x="64268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3" name="Google Shape;193;p5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194" name="Google Shape;194;p5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5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5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5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5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9" name="Google Shape;199;p5"/>
            <p:cNvGrpSpPr/>
            <p:nvPr/>
          </p:nvGrpSpPr>
          <p:grpSpPr>
            <a:xfrm flipH="1">
              <a:off x="4304588" y="4751268"/>
              <a:ext cx="534824" cy="543464"/>
              <a:chOff x="447691" y="3715093"/>
              <a:chExt cx="534824" cy="543464"/>
            </a:xfrm>
          </p:grpSpPr>
          <p:grpSp>
            <p:nvGrpSpPr>
              <p:cNvPr id="200" name="Google Shape;200;p5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201" name="Google Shape;201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2" name="Google Shape;202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3" name="Google Shape;203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06" name="Google Shape;206;p5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207" name="Google Shape;207;p5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212" name="Google Shape;212;p5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213" name="Google Shape;213;p5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214" name="Google Shape;214;p5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5" name="Google Shape;215;p5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6" name="Google Shape;216;p5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217" name="Google Shape;217;p5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8" name="Google Shape;218;p5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9" name="Google Shape;219;p5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220" name="Google Shape;220;p5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1" name="Google Shape;221;p5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2" name="Google Shape;222;p5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223" name="Google Shape;223;p5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4" name="Google Shape;224;p5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6"/>
          <p:cNvGrpSpPr/>
          <p:nvPr/>
        </p:nvGrpSpPr>
        <p:grpSpPr>
          <a:xfrm>
            <a:off x="-109071" y="132718"/>
            <a:ext cx="9813950" cy="5162014"/>
            <a:chOff x="-109071" y="132718"/>
            <a:chExt cx="9813950" cy="5162014"/>
          </a:xfrm>
        </p:grpSpPr>
        <p:grpSp>
          <p:nvGrpSpPr>
            <p:cNvPr id="227" name="Google Shape;227;p6"/>
            <p:cNvGrpSpPr/>
            <p:nvPr/>
          </p:nvGrpSpPr>
          <p:grpSpPr>
            <a:xfrm>
              <a:off x="-109071" y="883093"/>
              <a:ext cx="534824" cy="543464"/>
              <a:chOff x="447691" y="3715093"/>
              <a:chExt cx="534824" cy="543464"/>
            </a:xfrm>
          </p:grpSpPr>
          <p:grpSp>
            <p:nvGrpSpPr>
              <p:cNvPr id="228" name="Google Shape;228;p6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229" name="Google Shape;229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34" name="Google Shape;234;p6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235" name="Google Shape;235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0" name="Google Shape;240;p6"/>
            <p:cNvGrpSpPr/>
            <p:nvPr/>
          </p:nvGrpSpPr>
          <p:grpSpPr>
            <a:xfrm flipH="1">
              <a:off x="4304588" y="4751268"/>
              <a:ext cx="534824" cy="543464"/>
              <a:chOff x="447691" y="3715093"/>
              <a:chExt cx="534824" cy="543464"/>
            </a:xfrm>
          </p:grpSpPr>
          <p:grpSp>
            <p:nvGrpSpPr>
              <p:cNvPr id="241" name="Google Shape;241;p6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242" name="Google Shape;242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247" name="Google Shape;247;p6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248" name="Google Shape;248;p6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6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6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6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6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53" name="Google Shape;253;p6"/>
            <p:cNvGrpSpPr/>
            <p:nvPr/>
          </p:nvGrpSpPr>
          <p:grpSpPr>
            <a:xfrm>
              <a:off x="3568791" y="132718"/>
              <a:ext cx="961200" cy="233400"/>
              <a:chOff x="4500454" y="501843"/>
              <a:chExt cx="961200" cy="233400"/>
            </a:xfrm>
          </p:grpSpPr>
          <p:sp>
            <p:nvSpPr>
              <p:cNvPr id="254" name="Google Shape;254;p6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6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6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6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6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6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6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6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6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6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8743679" y="805168"/>
              <a:ext cx="400311" cy="391064"/>
              <a:chOff x="1533750" y="266175"/>
              <a:chExt cx="342000" cy="334100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6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6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6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72" name="Google Shape;272;p6"/>
            <p:cNvGrpSpPr/>
            <p:nvPr/>
          </p:nvGrpSpPr>
          <p:grpSpPr>
            <a:xfrm>
              <a:off x="8743679" y="3394218"/>
              <a:ext cx="961200" cy="233400"/>
              <a:chOff x="4500454" y="501843"/>
              <a:chExt cx="961200" cy="233400"/>
            </a:xfrm>
          </p:grpSpPr>
          <p:sp>
            <p:nvSpPr>
              <p:cNvPr id="273" name="Google Shape;273;p6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6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6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6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6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6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6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6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6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6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6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85" name="Google Shape;285;p6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286" name="Google Shape;286;p6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287" name="Google Shape;287;p6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6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89" name="Google Shape;289;p6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290" name="Google Shape;290;p6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6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2" name="Google Shape;292;p6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293" name="Google Shape;293;p6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4" name="Google Shape;294;p6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5" name="Google Shape;295;p6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296" name="Google Shape;296;p6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7" name="Google Shape;297;p6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98" name="Google Shape;298;p6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"/>
          <p:cNvSpPr txBox="1"/>
          <p:nvPr>
            <p:ph idx="1" type="body"/>
          </p:nvPr>
        </p:nvSpPr>
        <p:spPr>
          <a:xfrm>
            <a:off x="1232301" y="1662750"/>
            <a:ext cx="4569000" cy="24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sp>
        <p:nvSpPr>
          <p:cNvPr id="301" name="Google Shape;301;p7"/>
          <p:cNvSpPr txBox="1"/>
          <p:nvPr>
            <p:ph type="title"/>
          </p:nvPr>
        </p:nvSpPr>
        <p:spPr>
          <a:xfrm>
            <a:off x="715100" y="366131"/>
            <a:ext cx="77139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302" name="Google Shape;302;p7"/>
          <p:cNvGrpSpPr/>
          <p:nvPr/>
        </p:nvGrpSpPr>
        <p:grpSpPr>
          <a:xfrm>
            <a:off x="-305446" y="-89057"/>
            <a:ext cx="9449458" cy="3938475"/>
            <a:chOff x="-305446" y="-89057"/>
            <a:chExt cx="9449458" cy="3938475"/>
          </a:xfrm>
        </p:grpSpPr>
        <p:grpSp>
          <p:nvGrpSpPr>
            <p:cNvPr id="303" name="Google Shape;303;p7"/>
            <p:cNvGrpSpPr/>
            <p:nvPr/>
          </p:nvGrpSpPr>
          <p:grpSpPr>
            <a:xfrm>
              <a:off x="4" y="883093"/>
              <a:ext cx="534824" cy="543464"/>
              <a:chOff x="447691" y="3715093"/>
              <a:chExt cx="534824" cy="543464"/>
            </a:xfrm>
          </p:grpSpPr>
          <p:grpSp>
            <p:nvGrpSpPr>
              <p:cNvPr id="304" name="Google Shape;304;p7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305" name="Google Shape;305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10" name="Google Shape;310;p7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311" name="Google Shape;311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16" name="Google Shape;316;p7"/>
            <p:cNvGrpSpPr/>
            <p:nvPr/>
          </p:nvGrpSpPr>
          <p:grpSpPr>
            <a:xfrm>
              <a:off x="7412754" y="-89057"/>
              <a:ext cx="400311" cy="391064"/>
              <a:chOff x="1533750" y="266175"/>
              <a:chExt cx="342000" cy="334100"/>
            </a:xfrm>
          </p:grpSpPr>
          <p:sp>
            <p:nvSpPr>
              <p:cNvPr id="317" name="Google Shape;317;p7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7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7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7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7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22" name="Google Shape;322;p7"/>
            <p:cNvGrpSpPr/>
            <p:nvPr/>
          </p:nvGrpSpPr>
          <p:grpSpPr>
            <a:xfrm>
              <a:off x="-305446" y="3616018"/>
              <a:ext cx="961200" cy="233400"/>
              <a:chOff x="4500454" y="501843"/>
              <a:chExt cx="961200" cy="233400"/>
            </a:xfrm>
          </p:grpSpPr>
          <p:sp>
            <p:nvSpPr>
              <p:cNvPr id="323" name="Google Shape;323;p7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7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7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7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7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7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7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35" name="Google Shape;335;p7"/>
            <p:cNvGrpSpPr/>
            <p:nvPr/>
          </p:nvGrpSpPr>
          <p:grpSpPr>
            <a:xfrm flipH="1">
              <a:off x="8609188" y="2972893"/>
              <a:ext cx="534823" cy="543464"/>
              <a:chOff x="447691" y="3715093"/>
              <a:chExt cx="534824" cy="543464"/>
            </a:xfrm>
          </p:grpSpPr>
          <p:grpSp>
            <p:nvGrpSpPr>
              <p:cNvPr id="336" name="Google Shape;336;p7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337" name="Google Shape;337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42" name="Google Shape;342;p7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343" name="Google Shape;343;p7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7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7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7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7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348" name="Google Shape;348;p7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349" name="Google Shape;349;p7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350" name="Google Shape;350;p7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1" name="Google Shape;351;p7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52" name="Google Shape;352;p7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353" name="Google Shape;353;p7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4" name="Google Shape;354;p7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55" name="Google Shape;355;p7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356" name="Google Shape;356;p7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57" name="Google Shape;357;p7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358" name="Google Shape;358;p7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359" name="Google Shape;359;p7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60" name="Google Shape;360;p7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8"/>
          <p:cNvSpPr txBox="1"/>
          <p:nvPr>
            <p:ph type="title"/>
          </p:nvPr>
        </p:nvSpPr>
        <p:spPr>
          <a:xfrm>
            <a:off x="1858500" y="1610276"/>
            <a:ext cx="5427000" cy="17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grpSp>
        <p:nvGrpSpPr>
          <p:cNvPr id="363" name="Google Shape;363;p8"/>
          <p:cNvGrpSpPr/>
          <p:nvPr/>
        </p:nvGrpSpPr>
        <p:grpSpPr>
          <a:xfrm>
            <a:off x="214941" y="-152657"/>
            <a:ext cx="8929062" cy="2972425"/>
            <a:chOff x="214941" y="-152657"/>
            <a:chExt cx="8929062" cy="2972425"/>
          </a:xfrm>
        </p:grpSpPr>
        <p:grpSp>
          <p:nvGrpSpPr>
            <p:cNvPr id="364" name="Google Shape;364;p8"/>
            <p:cNvGrpSpPr/>
            <p:nvPr/>
          </p:nvGrpSpPr>
          <p:grpSpPr>
            <a:xfrm flipH="1">
              <a:off x="4304588" y="-152657"/>
              <a:ext cx="534824" cy="543464"/>
              <a:chOff x="447691" y="3715093"/>
              <a:chExt cx="534824" cy="543464"/>
            </a:xfrm>
          </p:grpSpPr>
          <p:grpSp>
            <p:nvGrpSpPr>
              <p:cNvPr id="365" name="Google Shape;365;p8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366" name="Google Shape;366;p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1" name="Google Shape;371;p8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372" name="Google Shape;372;p8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8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8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8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8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77" name="Google Shape;377;p8"/>
            <p:cNvGrpSpPr/>
            <p:nvPr/>
          </p:nvGrpSpPr>
          <p:grpSpPr>
            <a:xfrm>
              <a:off x="8182804" y="2586368"/>
              <a:ext cx="961200" cy="233400"/>
              <a:chOff x="4500454" y="501843"/>
              <a:chExt cx="961200" cy="233400"/>
            </a:xfrm>
          </p:grpSpPr>
          <p:sp>
            <p:nvSpPr>
              <p:cNvPr id="378" name="Google Shape;378;p8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8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8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8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8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8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8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8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8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8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8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8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0" name="Google Shape;390;p8"/>
            <p:cNvGrpSpPr/>
            <p:nvPr/>
          </p:nvGrpSpPr>
          <p:grpSpPr>
            <a:xfrm>
              <a:off x="214941" y="1387443"/>
              <a:ext cx="400311" cy="391064"/>
              <a:chOff x="1533750" y="266175"/>
              <a:chExt cx="342000" cy="334100"/>
            </a:xfrm>
          </p:grpSpPr>
          <p:sp>
            <p:nvSpPr>
              <p:cNvPr id="391" name="Google Shape;391;p8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8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8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8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8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6" name="Google Shape;396;p8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397" name="Google Shape;397;p8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398" name="Google Shape;398;p8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399" name="Google Shape;399;p8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0" name="Google Shape;400;p8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401" name="Google Shape;401;p8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2" name="Google Shape;402;p8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3" name="Google Shape;403;p8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404" name="Google Shape;404;p8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5" name="Google Shape;405;p8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06" name="Google Shape;406;p8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407" name="Google Shape;407;p8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08" name="Google Shape;408;p8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9"/>
          <p:cNvSpPr txBox="1"/>
          <p:nvPr>
            <p:ph idx="1" type="subTitle"/>
          </p:nvPr>
        </p:nvSpPr>
        <p:spPr>
          <a:xfrm>
            <a:off x="2037075" y="2617250"/>
            <a:ext cx="5070000" cy="8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11" name="Google Shape;411;p9"/>
          <p:cNvGrpSpPr/>
          <p:nvPr/>
        </p:nvGrpSpPr>
        <p:grpSpPr>
          <a:xfrm>
            <a:off x="152400" y="152400"/>
            <a:ext cx="8839200" cy="4838700"/>
            <a:chOff x="152400" y="152400"/>
            <a:chExt cx="8839200" cy="4838700"/>
          </a:xfrm>
        </p:grpSpPr>
        <p:grpSp>
          <p:nvGrpSpPr>
            <p:cNvPr id="412" name="Google Shape;412;p9"/>
            <p:cNvGrpSpPr/>
            <p:nvPr/>
          </p:nvGrpSpPr>
          <p:grpSpPr>
            <a:xfrm>
              <a:off x="152400" y="152400"/>
              <a:ext cx="203400" cy="203400"/>
              <a:chOff x="152400" y="152400"/>
              <a:chExt cx="203400" cy="203400"/>
            </a:xfrm>
          </p:grpSpPr>
          <p:cxnSp>
            <p:nvCxnSpPr>
              <p:cNvPr id="413" name="Google Shape;413;p9"/>
              <p:cNvCxnSpPr/>
              <p:nvPr/>
            </p:nvCxnSpPr>
            <p:spPr>
              <a:xfrm>
                <a:off x="1524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4" name="Google Shape;414;p9"/>
              <p:cNvCxnSpPr/>
              <p:nvPr/>
            </p:nvCxnSpPr>
            <p:spPr>
              <a:xfrm>
                <a:off x="3558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5" name="Google Shape;415;p9"/>
            <p:cNvGrpSpPr/>
            <p:nvPr/>
          </p:nvGrpSpPr>
          <p:grpSpPr>
            <a:xfrm>
              <a:off x="8788200" y="4787700"/>
              <a:ext cx="203400" cy="203400"/>
              <a:chOff x="8788200" y="4787700"/>
              <a:chExt cx="203400" cy="203400"/>
            </a:xfrm>
          </p:grpSpPr>
          <p:cxnSp>
            <p:nvCxnSpPr>
              <p:cNvPr id="416" name="Google Shape;416;p9"/>
              <p:cNvCxnSpPr/>
              <p:nvPr/>
            </p:nvCxnSpPr>
            <p:spPr>
              <a:xfrm rot="10800000">
                <a:off x="88383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17" name="Google Shape;417;p9"/>
              <p:cNvCxnSpPr/>
              <p:nvPr/>
            </p:nvCxnSpPr>
            <p:spPr>
              <a:xfrm rot="10800000">
                <a:off x="87882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18" name="Google Shape;418;p9"/>
            <p:cNvGrpSpPr/>
            <p:nvPr/>
          </p:nvGrpSpPr>
          <p:grpSpPr>
            <a:xfrm>
              <a:off x="8788200" y="152400"/>
              <a:ext cx="203400" cy="203400"/>
              <a:chOff x="8788200" y="152400"/>
              <a:chExt cx="203400" cy="203400"/>
            </a:xfrm>
          </p:grpSpPr>
          <p:cxnSp>
            <p:nvCxnSpPr>
              <p:cNvPr id="419" name="Google Shape;419;p9"/>
              <p:cNvCxnSpPr/>
              <p:nvPr/>
            </p:nvCxnSpPr>
            <p:spPr>
              <a:xfrm rot="10800000">
                <a:off x="8838300" y="3558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0" name="Google Shape;420;p9"/>
              <p:cNvCxnSpPr/>
              <p:nvPr/>
            </p:nvCxnSpPr>
            <p:spPr>
              <a:xfrm>
                <a:off x="8788200" y="1524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421" name="Google Shape;421;p9"/>
            <p:cNvGrpSpPr/>
            <p:nvPr/>
          </p:nvGrpSpPr>
          <p:grpSpPr>
            <a:xfrm>
              <a:off x="152400" y="4787700"/>
              <a:ext cx="203400" cy="203400"/>
              <a:chOff x="152400" y="4787700"/>
              <a:chExt cx="203400" cy="203400"/>
            </a:xfrm>
          </p:grpSpPr>
          <p:cxnSp>
            <p:nvCxnSpPr>
              <p:cNvPr id="422" name="Google Shape;422;p9"/>
              <p:cNvCxnSpPr/>
              <p:nvPr/>
            </p:nvCxnSpPr>
            <p:spPr>
              <a:xfrm>
                <a:off x="152400" y="4787700"/>
                <a:ext cx="153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423" name="Google Shape;423;p9"/>
              <p:cNvCxnSpPr/>
              <p:nvPr/>
            </p:nvCxnSpPr>
            <p:spPr>
              <a:xfrm rot="10800000">
                <a:off x="355800" y="4837800"/>
                <a:ext cx="0" cy="1533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424" name="Google Shape;424;p9"/>
          <p:cNvGrpSpPr/>
          <p:nvPr/>
        </p:nvGrpSpPr>
        <p:grpSpPr>
          <a:xfrm>
            <a:off x="-725846" y="-374457"/>
            <a:ext cx="10115950" cy="5353064"/>
            <a:chOff x="-725846" y="-374457"/>
            <a:chExt cx="10115950" cy="5353064"/>
          </a:xfrm>
        </p:grpSpPr>
        <p:grpSp>
          <p:nvGrpSpPr>
            <p:cNvPr id="425" name="Google Shape;425;p9"/>
            <p:cNvGrpSpPr/>
            <p:nvPr/>
          </p:nvGrpSpPr>
          <p:grpSpPr>
            <a:xfrm>
              <a:off x="1047829" y="-374457"/>
              <a:ext cx="534824" cy="543464"/>
              <a:chOff x="447691" y="3715093"/>
              <a:chExt cx="534824" cy="543464"/>
            </a:xfrm>
          </p:grpSpPr>
          <p:grpSp>
            <p:nvGrpSpPr>
              <p:cNvPr id="426" name="Google Shape;426;p9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427" name="Google Shape;427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32" name="Google Shape;432;p9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433" name="Google Shape;433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38" name="Google Shape;438;p9"/>
            <p:cNvGrpSpPr/>
            <p:nvPr/>
          </p:nvGrpSpPr>
          <p:grpSpPr>
            <a:xfrm>
              <a:off x="-725846" y="4096793"/>
              <a:ext cx="1281600" cy="233400"/>
              <a:chOff x="715091" y="4058268"/>
              <a:chExt cx="1281600" cy="233400"/>
            </a:xfrm>
          </p:grpSpPr>
          <p:sp>
            <p:nvSpPr>
              <p:cNvPr id="439" name="Google Shape;439;p9"/>
              <p:cNvSpPr/>
              <p:nvPr/>
            </p:nvSpPr>
            <p:spPr>
              <a:xfrm flipH="1">
                <a:off x="715091" y="41383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9"/>
              <p:cNvSpPr/>
              <p:nvPr/>
            </p:nvSpPr>
            <p:spPr>
              <a:xfrm flipH="1">
                <a:off x="7951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9"/>
              <p:cNvSpPr/>
              <p:nvPr/>
            </p:nvSpPr>
            <p:spPr>
              <a:xfrm flipH="1">
                <a:off x="8752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9"/>
              <p:cNvSpPr/>
              <p:nvPr/>
            </p:nvSpPr>
            <p:spPr>
              <a:xfrm flipH="1">
                <a:off x="9553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9"/>
              <p:cNvSpPr/>
              <p:nvPr/>
            </p:nvSpPr>
            <p:spPr>
              <a:xfrm flipH="1">
                <a:off x="10354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9"/>
              <p:cNvSpPr/>
              <p:nvPr/>
            </p:nvSpPr>
            <p:spPr>
              <a:xfrm flipH="1">
                <a:off x="11155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9"/>
              <p:cNvSpPr/>
              <p:nvPr/>
            </p:nvSpPr>
            <p:spPr>
              <a:xfrm flipH="1">
                <a:off x="11997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9"/>
              <p:cNvSpPr/>
              <p:nvPr/>
            </p:nvSpPr>
            <p:spPr>
              <a:xfrm flipH="1">
                <a:off x="12757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9"/>
              <p:cNvSpPr/>
              <p:nvPr/>
            </p:nvSpPr>
            <p:spPr>
              <a:xfrm flipH="1">
                <a:off x="13558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9"/>
              <p:cNvSpPr/>
              <p:nvPr/>
            </p:nvSpPr>
            <p:spPr>
              <a:xfrm flipH="1">
                <a:off x="14359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9"/>
              <p:cNvSpPr/>
              <p:nvPr/>
            </p:nvSpPr>
            <p:spPr>
              <a:xfrm flipH="1">
                <a:off x="15160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9"/>
              <p:cNvSpPr/>
              <p:nvPr/>
            </p:nvSpPr>
            <p:spPr>
              <a:xfrm flipH="1">
                <a:off x="1596191" y="42115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9"/>
              <p:cNvSpPr/>
              <p:nvPr/>
            </p:nvSpPr>
            <p:spPr>
              <a:xfrm flipH="1">
                <a:off x="1680316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9"/>
              <p:cNvSpPr/>
              <p:nvPr/>
            </p:nvSpPr>
            <p:spPr>
              <a:xfrm flipH="1">
                <a:off x="17563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9"/>
              <p:cNvSpPr/>
              <p:nvPr/>
            </p:nvSpPr>
            <p:spPr>
              <a:xfrm flipH="1">
                <a:off x="1836491" y="40582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9"/>
              <p:cNvSpPr/>
              <p:nvPr/>
            </p:nvSpPr>
            <p:spPr>
              <a:xfrm flipH="1">
                <a:off x="1916591" y="4131468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55" name="Google Shape;455;p9"/>
            <p:cNvGrpSpPr/>
            <p:nvPr/>
          </p:nvGrpSpPr>
          <p:grpSpPr>
            <a:xfrm>
              <a:off x="8820079" y="1073268"/>
              <a:ext cx="400311" cy="391064"/>
              <a:chOff x="1533750" y="266175"/>
              <a:chExt cx="342000" cy="334100"/>
            </a:xfrm>
          </p:grpSpPr>
          <p:sp>
            <p:nvSpPr>
              <p:cNvPr id="456" name="Google Shape;456;p9"/>
              <p:cNvSpPr/>
              <p:nvPr/>
            </p:nvSpPr>
            <p:spPr>
              <a:xfrm>
                <a:off x="1602150" y="4713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9"/>
              <p:cNvSpPr/>
              <p:nvPr/>
            </p:nvSpPr>
            <p:spPr>
              <a:xfrm>
                <a:off x="1670550" y="4029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9"/>
              <p:cNvSpPr/>
              <p:nvPr/>
            </p:nvSpPr>
            <p:spPr>
              <a:xfrm>
                <a:off x="1738950" y="3345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9"/>
              <p:cNvSpPr/>
              <p:nvPr/>
            </p:nvSpPr>
            <p:spPr>
              <a:xfrm>
                <a:off x="1533750" y="5318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9"/>
              <p:cNvSpPr/>
              <p:nvPr/>
            </p:nvSpPr>
            <p:spPr>
              <a:xfrm>
                <a:off x="1807350" y="266175"/>
                <a:ext cx="68400" cy="684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61" name="Google Shape;461;p9"/>
            <p:cNvGrpSpPr/>
            <p:nvPr/>
          </p:nvGrpSpPr>
          <p:grpSpPr>
            <a:xfrm>
              <a:off x="8428904" y="3992793"/>
              <a:ext cx="961200" cy="233400"/>
              <a:chOff x="4500454" y="501843"/>
              <a:chExt cx="961200" cy="233400"/>
            </a:xfrm>
          </p:grpSpPr>
          <p:sp>
            <p:nvSpPr>
              <p:cNvPr id="462" name="Google Shape;462;p9"/>
              <p:cNvSpPr/>
              <p:nvPr/>
            </p:nvSpPr>
            <p:spPr>
              <a:xfrm flipH="1">
                <a:off x="4500454" y="5819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9"/>
              <p:cNvSpPr/>
              <p:nvPr/>
            </p:nvSpPr>
            <p:spPr>
              <a:xfrm flipH="1">
                <a:off x="45805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9"/>
              <p:cNvSpPr/>
              <p:nvPr/>
            </p:nvSpPr>
            <p:spPr>
              <a:xfrm flipH="1">
                <a:off x="46606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9"/>
              <p:cNvSpPr/>
              <p:nvPr/>
            </p:nvSpPr>
            <p:spPr>
              <a:xfrm flipH="1">
                <a:off x="47407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9"/>
              <p:cNvSpPr/>
              <p:nvPr/>
            </p:nvSpPr>
            <p:spPr>
              <a:xfrm flipH="1">
                <a:off x="48208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9"/>
              <p:cNvSpPr/>
              <p:nvPr/>
            </p:nvSpPr>
            <p:spPr>
              <a:xfrm flipH="1">
                <a:off x="49009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9"/>
              <p:cNvSpPr/>
              <p:nvPr/>
            </p:nvSpPr>
            <p:spPr>
              <a:xfrm flipH="1">
                <a:off x="4985079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9"/>
              <p:cNvSpPr/>
              <p:nvPr/>
            </p:nvSpPr>
            <p:spPr>
              <a:xfrm flipH="1">
                <a:off x="50611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9"/>
              <p:cNvSpPr/>
              <p:nvPr/>
            </p:nvSpPr>
            <p:spPr>
              <a:xfrm flipH="1">
                <a:off x="5141254" y="5018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9"/>
              <p:cNvSpPr/>
              <p:nvPr/>
            </p:nvSpPr>
            <p:spPr>
              <a:xfrm flipH="1">
                <a:off x="5221354" y="5750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9"/>
              <p:cNvSpPr/>
              <p:nvPr/>
            </p:nvSpPr>
            <p:spPr>
              <a:xfrm flipH="1">
                <a:off x="53014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9"/>
              <p:cNvSpPr/>
              <p:nvPr/>
            </p:nvSpPr>
            <p:spPr>
              <a:xfrm flipH="1">
                <a:off x="5381554" y="655143"/>
                <a:ext cx="80100" cy="8010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74" name="Google Shape;474;p9"/>
            <p:cNvGrpSpPr/>
            <p:nvPr/>
          </p:nvGrpSpPr>
          <p:grpSpPr>
            <a:xfrm flipH="1">
              <a:off x="4623454" y="4435143"/>
              <a:ext cx="534824" cy="543464"/>
              <a:chOff x="447691" y="3715093"/>
              <a:chExt cx="534824" cy="543464"/>
            </a:xfrm>
          </p:grpSpPr>
          <p:grpSp>
            <p:nvGrpSpPr>
              <p:cNvPr id="475" name="Google Shape;475;p9"/>
              <p:cNvGrpSpPr/>
              <p:nvPr/>
            </p:nvGrpSpPr>
            <p:grpSpPr>
              <a:xfrm flipH="1">
                <a:off x="582204" y="3715093"/>
                <a:ext cx="400311" cy="391064"/>
                <a:chOff x="1533750" y="266175"/>
                <a:chExt cx="342000" cy="334100"/>
              </a:xfrm>
            </p:grpSpPr>
            <p:sp>
              <p:nvSpPr>
                <p:cNvPr id="476" name="Google Shape;476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1" name="Google Shape;481;p9"/>
              <p:cNvGrpSpPr/>
              <p:nvPr/>
            </p:nvGrpSpPr>
            <p:grpSpPr>
              <a:xfrm flipH="1">
                <a:off x="447691" y="3867493"/>
                <a:ext cx="400311" cy="391064"/>
                <a:chOff x="1533750" y="266175"/>
                <a:chExt cx="342000" cy="334100"/>
              </a:xfrm>
            </p:grpSpPr>
            <p:sp>
              <p:nvSpPr>
                <p:cNvPr id="482" name="Google Shape;482;p9"/>
                <p:cNvSpPr/>
                <p:nvPr/>
              </p:nvSpPr>
              <p:spPr>
                <a:xfrm>
                  <a:off x="1602150" y="4713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3" name="Google Shape;483;p9"/>
                <p:cNvSpPr/>
                <p:nvPr/>
              </p:nvSpPr>
              <p:spPr>
                <a:xfrm>
                  <a:off x="1670550" y="4029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4" name="Google Shape;484;p9"/>
                <p:cNvSpPr/>
                <p:nvPr/>
              </p:nvSpPr>
              <p:spPr>
                <a:xfrm>
                  <a:off x="1738950" y="3345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5" name="Google Shape;485;p9"/>
                <p:cNvSpPr/>
                <p:nvPr/>
              </p:nvSpPr>
              <p:spPr>
                <a:xfrm>
                  <a:off x="1533750" y="5318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6" name="Google Shape;486;p9"/>
                <p:cNvSpPr/>
                <p:nvPr/>
              </p:nvSpPr>
              <p:spPr>
                <a:xfrm>
                  <a:off x="1807350" y="266175"/>
                  <a:ext cx="68400" cy="68400"/>
                </a:xfrm>
                <a:prstGeom prst="rect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87" name="Google Shape;487;p9"/>
          <p:cNvSpPr txBox="1"/>
          <p:nvPr>
            <p:ph type="title"/>
          </p:nvPr>
        </p:nvSpPr>
        <p:spPr>
          <a:xfrm>
            <a:off x="2037050" y="1634625"/>
            <a:ext cx="5070000" cy="8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6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0"/>
          <p:cNvSpPr/>
          <p:nvPr>
            <p:ph idx="2" type="pic"/>
          </p:nvPr>
        </p:nvSpPr>
        <p:spPr>
          <a:xfrm>
            <a:off x="0" y="-18025"/>
            <a:ext cx="9144000" cy="5161500"/>
          </a:xfrm>
          <a:prstGeom prst="rect">
            <a:avLst/>
          </a:prstGeom>
          <a:noFill/>
          <a:ln>
            <a:noFill/>
          </a:ln>
        </p:spPr>
      </p:sp>
      <p:sp>
        <p:nvSpPr>
          <p:cNvPr id="490" name="Google Shape;490;p10"/>
          <p:cNvSpPr txBox="1"/>
          <p:nvPr>
            <p:ph type="title"/>
          </p:nvPr>
        </p:nvSpPr>
        <p:spPr>
          <a:xfrm>
            <a:off x="5567475" y="539500"/>
            <a:ext cx="2878500" cy="8127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2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535000"/>
            <a:ext cx="7713900" cy="55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"/>
              <a:buNone/>
              <a:defRPr sz="35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8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5" Type="http://schemas.openxmlformats.org/officeDocument/2006/relationships/image" Target="../media/image9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Relationship Id="rId11" Type="http://schemas.openxmlformats.org/officeDocument/2006/relationships/image" Target="../media/image19.png"/><Relationship Id="rId10" Type="http://schemas.openxmlformats.org/officeDocument/2006/relationships/image" Target="../media/image14.png"/><Relationship Id="rId12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9" Type="http://schemas.openxmlformats.org/officeDocument/2006/relationships/image" Target="../media/image1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32.pn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Relationship Id="rId7" Type="http://schemas.openxmlformats.org/officeDocument/2006/relationships/image" Target="../media/image17.png"/><Relationship Id="rId8" Type="http://schemas.openxmlformats.org/officeDocument/2006/relationships/image" Target="../media/image14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Relationship Id="rId13" Type="http://schemas.openxmlformats.org/officeDocument/2006/relationships/image" Target="../media/image23.png"/><Relationship Id="rId12" Type="http://schemas.openxmlformats.org/officeDocument/2006/relationships/image" Target="../media/image26.png"/><Relationship Id="rId15" Type="http://schemas.openxmlformats.org/officeDocument/2006/relationships/image" Target="../media/image32.png"/><Relationship Id="rId14" Type="http://schemas.openxmlformats.org/officeDocument/2006/relationships/image" Target="../media/image29.png"/><Relationship Id="rId17" Type="http://schemas.openxmlformats.org/officeDocument/2006/relationships/image" Target="../media/image1.png"/><Relationship Id="rId16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jp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6.png"/><Relationship Id="rId5" Type="http://schemas.openxmlformats.org/officeDocument/2006/relationships/image" Target="../media/image36.png"/><Relationship Id="rId6" Type="http://schemas.openxmlformats.org/officeDocument/2006/relationships/image" Target="../media/image4.jpg"/><Relationship Id="rId7" Type="http://schemas.openxmlformats.org/officeDocument/2006/relationships/image" Target="../media/image13.jpg"/><Relationship Id="rId8" Type="http://schemas.openxmlformats.org/officeDocument/2006/relationships/image" Target="../media/image58.png"/><Relationship Id="rId10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3.jp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1.png"/><Relationship Id="rId6" Type="http://schemas.openxmlformats.org/officeDocument/2006/relationships/image" Target="../media/image9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9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11" Type="http://schemas.openxmlformats.org/officeDocument/2006/relationships/image" Target="../media/image41.png"/><Relationship Id="rId10" Type="http://schemas.openxmlformats.org/officeDocument/2006/relationships/image" Target="../media/image38.png"/><Relationship Id="rId13" Type="http://schemas.openxmlformats.org/officeDocument/2006/relationships/image" Target="../media/image40.png"/><Relationship Id="rId12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4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Relationship Id="rId9" Type="http://schemas.openxmlformats.org/officeDocument/2006/relationships/image" Target="../media/image1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Relationship Id="rId7" Type="http://schemas.openxmlformats.org/officeDocument/2006/relationships/image" Target="../media/image51.png"/><Relationship Id="rId8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5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9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26.png"/><Relationship Id="rId6" Type="http://schemas.openxmlformats.org/officeDocument/2006/relationships/image" Target="../media/image45.png"/><Relationship Id="rId7" Type="http://schemas.openxmlformats.org/officeDocument/2006/relationships/image" Target="../media/image54.png"/><Relationship Id="rId8" Type="http://schemas.openxmlformats.org/officeDocument/2006/relationships/image" Target="../media/image4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0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6.png"/><Relationship Id="rId5" Type="http://schemas.openxmlformats.org/officeDocument/2006/relationships/image" Target="../media/image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Relationship Id="rId4" Type="http://schemas.openxmlformats.org/officeDocument/2006/relationships/image" Target="../media/image1.png"/><Relationship Id="rId5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7.jpg"/><Relationship Id="rId6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1987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35"/>
          <p:cNvSpPr txBox="1"/>
          <p:nvPr>
            <p:ph idx="1" type="subTitle"/>
          </p:nvPr>
        </p:nvSpPr>
        <p:spPr>
          <a:xfrm>
            <a:off x="2719200" y="1160225"/>
            <a:ext cx="6587100" cy="166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21212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High-Fidelity Prototype Checkpoint</a:t>
            </a:r>
            <a:endParaRPr b="1" sz="4500">
              <a:solidFill>
                <a:srgbClr val="21212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989" name="Google Shape;19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3975" y="228400"/>
            <a:ext cx="2442350" cy="250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0" name="Google Shape;19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800" y="310525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1" name="Google Shape;19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16400" y="45700"/>
            <a:ext cx="5563971" cy="5564027"/>
          </a:xfrm>
          <a:prstGeom prst="rect">
            <a:avLst/>
          </a:prstGeom>
          <a:noFill/>
          <a:ln>
            <a:noFill/>
          </a:ln>
        </p:spPr>
      </p:pic>
      <p:sp>
        <p:nvSpPr>
          <p:cNvPr id="1992" name="Google Shape;1992;p35"/>
          <p:cNvSpPr txBox="1"/>
          <p:nvPr/>
        </p:nvSpPr>
        <p:spPr>
          <a:xfrm>
            <a:off x="4159575" y="2970650"/>
            <a:ext cx="37914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David Castro, Leyth Toubassy, Marie Chu, Becky Miller</a:t>
            </a:r>
            <a:endParaRPr b="1" sz="17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993" name="Google Shape;199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475" y="3602750"/>
            <a:ext cx="1437350" cy="14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084" name="Shape 2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Google Shape;2085;p44"/>
          <p:cNvSpPr/>
          <p:nvPr/>
        </p:nvSpPr>
        <p:spPr>
          <a:xfrm rot="-5399802">
            <a:off x="3845600" y="-145675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86" name="Google Shape;2086;p44"/>
          <p:cNvSpPr txBox="1"/>
          <p:nvPr>
            <p:ph type="ctrTitle"/>
          </p:nvPr>
        </p:nvSpPr>
        <p:spPr>
          <a:xfrm>
            <a:off x="2058675" y="255800"/>
            <a:ext cx="50265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Tutorial </a:t>
            </a:r>
            <a:endParaRPr b="1" sz="4500">
              <a:solidFill>
                <a:srgbClr val="191919"/>
              </a:solidFill>
            </a:endParaRPr>
          </a:p>
        </p:txBody>
      </p:sp>
      <p:pic>
        <p:nvPicPr>
          <p:cNvPr id="2087" name="Google Shape;20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300" y="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100" y="3773103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52050" y="4229850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47600" y="1152500"/>
            <a:ext cx="2924950" cy="292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1" name="Google Shape;2091;p44"/>
          <p:cNvSpPr txBox="1"/>
          <p:nvPr>
            <p:ph idx="1" type="subTitle"/>
          </p:nvPr>
        </p:nvSpPr>
        <p:spPr>
          <a:xfrm>
            <a:off x="596775" y="1406375"/>
            <a:ext cx="5050800" cy="25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●"/>
            </a:pPr>
            <a:r>
              <a:rPr lang="en" sz="2000">
                <a:solidFill>
                  <a:srgbClr val="191919"/>
                </a:solidFill>
              </a:rPr>
              <a:t>Video walkthrough of key app features</a:t>
            </a:r>
            <a:endParaRPr sz="2000">
              <a:solidFill>
                <a:srgbClr val="19191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●"/>
            </a:pPr>
            <a:r>
              <a:rPr lang="en" sz="2000">
                <a:solidFill>
                  <a:srgbClr val="191919"/>
                </a:solidFill>
              </a:rPr>
              <a:t>Prompted when app is </a:t>
            </a:r>
            <a:r>
              <a:rPr lang="en" sz="2000">
                <a:solidFill>
                  <a:srgbClr val="191919"/>
                </a:solidFill>
              </a:rPr>
              <a:t>first</a:t>
            </a:r>
            <a:r>
              <a:rPr lang="en" sz="2000">
                <a:solidFill>
                  <a:srgbClr val="191919"/>
                </a:solidFill>
              </a:rPr>
              <a:t> opened</a:t>
            </a:r>
            <a:endParaRPr sz="2000">
              <a:solidFill>
                <a:srgbClr val="19191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●"/>
            </a:pPr>
            <a:r>
              <a:rPr lang="en" sz="2000">
                <a:solidFill>
                  <a:srgbClr val="191919"/>
                </a:solidFill>
              </a:rPr>
              <a:t>Accessible</a:t>
            </a:r>
            <a:r>
              <a:rPr lang="en" sz="2000">
                <a:solidFill>
                  <a:srgbClr val="191919"/>
                </a:solidFill>
              </a:rPr>
              <a:t> throughout lifetime of the app</a:t>
            </a:r>
            <a:endParaRPr sz="2000">
              <a:solidFill>
                <a:srgbClr val="19191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●"/>
            </a:pPr>
            <a:r>
              <a:rPr lang="en" sz="2000">
                <a:solidFill>
                  <a:srgbClr val="191919"/>
                </a:solidFill>
              </a:rPr>
              <a:t>Focuses on how to find tools, how to navigate to lessons</a:t>
            </a:r>
            <a:endParaRPr sz="20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5"/>
          <p:cNvSpPr txBox="1"/>
          <p:nvPr>
            <p:ph type="ctrTitle"/>
          </p:nvPr>
        </p:nvSpPr>
        <p:spPr>
          <a:xfrm>
            <a:off x="2058750" y="1836300"/>
            <a:ext cx="5026500" cy="107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Product Revisions</a:t>
            </a:r>
            <a:endParaRPr b="1">
              <a:solidFill>
                <a:srgbClr val="191919"/>
              </a:solidFill>
            </a:endParaRPr>
          </a:p>
        </p:txBody>
      </p:sp>
      <p:pic>
        <p:nvPicPr>
          <p:cNvPr id="2097" name="Google Shape;209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25" y="24206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8" name="Google Shape;209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6075" y="-210147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9" name="Google Shape;20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675" y="1416050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0" name="Google Shape;210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7925" y="2909400"/>
            <a:ext cx="1769150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75" y="1746587"/>
            <a:ext cx="955775" cy="98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105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46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07" name="Google Shape;2107;p46"/>
          <p:cNvSpPr txBox="1"/>
          <p:nvPr>
            <p:ph type="ctrTitle"/>
          </p:nvPr>
        </p:nvSpPr>
        <p:spPr>
          <a:xfrm>
            <a:off x="2058675" y="255800"/>
            <a:ext cx="50265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Home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108" name="Google Shape;2108;p46"/>
          <p:cNvSpPr txBox="1"/>
          <p:nvPr>
            <p:ph idx="4294967295" type="subTitle"/>
          </p:nvPr>
        </p:nvSpPr>
        <p:spPr>
          <a:xfrm>
            <a:off x="5576988" y="1000100"/>
            <a:ext cx="20775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2109" name="Google Shape;2109;p46"/>
          <p:cNvSpPr txBox="1"/>
          <p:nvPr>
            <p:ph idx="4294967295" type="subTitle"/>
          </p:nvPr>
        </p:nvSpPr>
        <p:spPr>
          <a:xfrm>
            <a:off x="1524575" y="999550"/>
            <a:ext cx="1680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10" name="Google Shape;21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5088" y="1465150"/>
            <a:ext cx="1841325" cy="337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1" name="Google Shape;211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00" y="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2" name="Google Shape;211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100" y="3773103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3" name="Google Shape;21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050" y="4229850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4" name="Google Shape;2114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0298" y="1465150"/>
            <a:ext cx="1549160" cy="33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p47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20" name="Google Shape;2120;p47"/>
          <p:cNvSpPr txBox="1"/>
          <p:nvPr>
            <p:ph type="ctrTitle"/>
          </p:nvPr>
        </p:nvSpPr>
        <p:spPr>
          <a:xfrm>
            <a:off x="1021925" y="255800"/>
            <a:ext cx="72069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Home			Rationale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121" name="Google Shape;2121;p47"/>
          <p:cNvSpPr txBox="1"/>
          <p:nvPr>
            <p:ph idx="4294967295" type="subTitle"/>
          </p:nvPr>
        </p:nvSpPr>
        <p:spPr>
          <a:xfrm>
            <a:off x="2528988" y="1000100"/>
            <a:ext cx="2077500" cy="5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2122" name="Google Shape;2122;p47"/>
          <p:cNvSpPr txBox="1"/>
          <p:nvPr>
            <p:ph idx="4294967295" type="subTitle"/>
          </p:nvPr>
        </p:nvSpPr>
        <p:spPr>
          <a:xfrm>
            <a:off x="838775" y="999550"/>
            <a:ext cx="1680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3" name="Google Shape;212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088" y="1465150"/>
            <a:ext cx="1841325" cy="3376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4" name="Google Shape;212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300" y="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5" name="Google Shape;212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5100" y="3773103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52050" y="4229850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7" name="Google Shape;212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04498" y="1465150"/>
            <a:ext cx="1549160" cy="33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47"/>
          <p:cNvSpPr txBox="1"/>
          <p:nvPr>
            <p:ph idx="4294967295" type="subTitle"/>
          </p:nvPr>
        </p:nvSpPr>
        <p:spPr>
          <a:xfrm>
            <a:off x="4616125" y="1407525"/>
            <a:ext cx="4208100" cy="32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10.</a:t>
            </a:r>
            <a:r>
              <a:rPr lang="en" sz="1900">
                <a:solidFill>
                  <a:srgbClr val="1C4587"/>
                </a:solidFill>
              </a:rPr>
              <a:t> </a:t>
            </a:r>
            <a:r>
              <a:rPr b="1" lang="en" sz="1900">
                <a:solidFill>
                  <a:srgbClr val="1C4587"/>
                </a:solidFill>
              </a:rPr>
              <a:t>Home page carousel:</a:t>
            </a:r>
            <a:r>
              <a:rPr lang="en" sz="1900">
                <a:solidFill>
                  <a:srgbClr val="191919"/>
                </a:solidFill>
              </a:rPr>
              <a:t> unclear what the carousel on the home page is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919"/>
                </a:solidFill>
              </a:rPr>
              <a:t>General feedback: things are too hidden in the menus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Keeps focus on user’s work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More visibility of primary actions</a:t>
            </a:r>
            <a:endParaRPr b="1" sz="19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p48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34" name="Google Shape;2134;p48"/>
          <p:cNvSpPr txBox="1"/>
          <p:nvPr>
            <p:ph type="ctrTitle"/>
          </p:nvPr>
        </p:nvSpPr>
        <p:spPr>
          <a:xfrm>
            <a:off x="2058675" y="45675"/>
            <a:ext cx="5026500" cy="99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Navigation Menu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135" name="Google Shape;2135;p48"/>
          <p:cNvSpPr txBox="1"/>
          <p:nvPr>
            <p:ph idx="4294967295" type="subTitle"/>
          </p:nvPr>
        </p:nvSpPr>
        <p:spPr>
          <a:xfrm>
            <a:off x="5703525" y="1118050"/>
            <a:ext cx="8379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2136" name="Google Shape;2136;p48"/>
          <p:cNvSpPr txBox="1"/>
          <p:nvPr>
            <p:ph idx="4294967295" type="subTitle"/>
          </p:nvPr>
        </p:nvSpPr>
        <p:spPr>
          <a:xfrm>
            <a:off x="828300" y="1118050"/>
            <a:ext cx="21501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7" name="Google Shape;2137;p48"/>
          <p:cNvPicPr preferRelativeResize="0"/>
          <p:nvPr/>
        </p:nvPicPr>
        <p:blipFill rotWithShape="1">
          <a:blip r:embed="rId3">
            <a:alphaModFix/>
          </a:blip>
          <a:srcRect b="1710" l="0" r="4361" t="0"/>
          <a:stretch/>
        </p:blipFill>
        <p:spPr>
          <a:xfrm>
            <a:off x="410300" y="1582625"/>
            <a:ext cx="1501399" cy="32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8" name="Google Shape;213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1700" y="1582625"/>
            <a:ext cx="1569825" cy="32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4874" y="1582625"/>
            <a:ext cx="1569824" cy="325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150" y="182737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1" name="Google Shape;214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5475" y="2932603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2" name="Google Shape;2142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03325" y="-164500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3" name="Google Shape;214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03522" y="1621325"/>
            <a:ext cx="1501399" cy="325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147" name="Shape 2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8" name="Google Shape;2148;p49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49" name="Google Shape;2149;p49"/>
          <p:cNvSpPr txBox="1"/>
          <p:nvPr>
            <p:ph type="ctrTitle"/>
          </p:nvPr>
        </p:nvSpPr>
        <p:spPr>
          <a:xfrm>
            <a:off x="651025" y="0"/>
            <a:ext cx="3612600" cy="14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Navigation Menu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150" name="Google Shape;2150;p49"/>
          <p:cNvSpPr txBox="1"/>
          <p:nvPr>
            <p:ph idx="4294967295" type="subTitle"/>
          </p:nvPr>
        </p:nvSpPr>
        <p:spPr>
          <a:xfrm>
            <a:off x="2960325" y="1118050"/>
            <a:ext cx="837900" cy="4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2151" name="Google Shape;2151;p49"/>
          <p:cNvSpPr txBox="1"/>
          <p:nvPr>
            <p:ph idx="4294967295" type="subTitle"/>
          </p:nvPr>
        </p:nvSpPr>
        <p:spPr>
          <a:xfrm>
            <a:off x="552250" y="1105275"/>
            <a:ext cx="2150100" cy="3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2" name="Google Shape;2152;p49"/>
          <p:cNvPicPr preferRelativeResize="0"/>
          <p:nvPr/>
        </p:nvPicPr>
        <p:blipFill rotWithShape="1">
          <a:blip r:embed="rId3">
            <a:alphaModFix/>
          </a:blip>
          <a:srcRect b="1710" l="0" r="4361" t="0"/>
          <a:stretch/>
        </p:blipFill>
        <p:spPr>
          <a:xfrm>
            <a:off x="134250" y="1569850"/>
            <a:ext cx="1501399" cy="3250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50" y="1722250"/>
            <a:ext cx="1569825" cy="326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1424" y="1874650"/>
            <a:ext cx="1569824" cy="3250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76150" y="182737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6" name="Google Shape;2156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0525" y="597500"/>
            <a:ext cx="913650" cy="9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7" name="Google Shape;2157;p49"/>
          <p:cNvSpPr txBox="1"/>
          <p:nvPr>
            <p:ph type="ctrTitle"/>
          </p:nvPr>
        </p:nvSpPr>
        <p:spPr>
          <a:xfrm>
            <a:off x="4616125" y="255800"/>
            <a:ext cx="36126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Rationale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158" name="Google Shape;2158;p49"/>
          <p:cNvSpPr txBox="1"/>
          <p:nvPr>
            <p:ph idx="4294967295" type="subTitle"/>
          </p:nvPr>
        </p:nvSpPr>
        <p:spPr>
          <a:xfrm>
            <a:off x="4616125" y="1407525"/>
            <a:ext cx="4426200" cy="32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13.</a:t>
            </a:r>
            <a:r>
              <a:rPr lang="en" sz="1900">
                <a:solidFill>
                  <a:srgbClr val="1C4587"/>
                </a:solidFill>
              </a:rPr>
              <a:t> </a:t>
            </a:r>
            <a:r>
              <a:rPr b="1" lang="en" sz="1900">
                <a:solidFill>
                  <a:srgbClr val="1C4587"/>
                </a:solidFill>
              </a:rPr>
              <a:t>Navigation</a:t>
            </a:r>
            <a:r>
              <a:rPr b="1" lang="en" sz="1900">
                <a:solidFill>
                  <a:srgbClr val="191919"/>
                </a:solidFill>
              </a:rPr>
              <a:t>: </a:t>
            </a:r>
            <a:r>
              <a:rPr lang="en" sz="1900">
                <a:solidFill>
                  <a:srgbClr val="191919"/>
                </a:solidFill>
              </a:rPr>
              <a:t> navigation through menus is difficult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919"/>
                </a:solidFill>
              </a:rPr>
              <a:t>General feedback: </a:t>
            </a:r>
            <a:r>
              <a:rPr lang="en" sz="1900">
                <a:solidFill>
                  <a:srgbClr val="191919"/>
                </a:solidFill>
              </a:rPr>
              <a:t>inconsistency</a:t>
            </a:r>
            <a:r>
              <a:rPr lang="en" sz="1900">
                <a:solidFill>
                  <a:srgbClr val="191919"/>
                </a:solidFill>
              </a:rPr>
              <a:t> of menus is confusing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919"/>
                </a:solidFill>
              </a:rPr>
              <a:t>finding </a:t>
            </a:r>
            <a:r>
              <a:rPr lang="en" sz="1900">
                <a:solidFill>
                  <a:srgbClr val="191919"/>
                </a:solidFill>
              </a:rPr>
              <a:t>features</a:t>
            </a:r>
            <a:r>
              <a:rPr lang="en" sz="1900">
                <a:solidFill>
                  <a:srgbClr val="191919"/>
                </a:solidFill>
              </a:rPr>
              <a:t> in menus </a:t>
            </a:r>
            <a:r>
              <a:rPr lang="en" sz="1900">
                <a:solidFill>
                  <a:srgbClr val="191919"/>
                </a:solidFill>
              </a:rPr>
              <a:t>inconvenient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Same menu anywhere there is a hamburger menu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Many features duplicated out of menu system</a:t>
            </a:r>
            <a:endParaRPr sz="1900">
              <a:solidFill>
                <a:srgbClr val="191919"/>
              </a:solidFill>
            </a:endParaRPr>
          </a:p>
        </p:txBody>
      </p:sp>
      <p:pic>
        <p:nvPicPr>
          <p:cNvPr id="2159" name="Google Shape;2159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17647" y="1861425"/>
            <a:ext cx="1501399" cy="3250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163" name="Shape 2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4" name="Google Shape;2164;p50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65" name="Google Shape;2165;p50"/>
          <p:cNvSpPr txBox="1"/>
          <p:nvPr>
            <p:ph type="ctrTitle"/>
          </p:nvPr>
        </p:nvSpPr>
        <p:spPr>
          <a:xfrm>
            <a:off x="1939900" y="237525"/>
            <a:ext cx="58257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Share/Collaborate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166" name="Google Shape;2166;p50"/>
          <p:cNvSpPr txBox="1"/>
          <p:nvPr>
            <p:ph idx="4294967295" type="subTitle"/>
          </p:nvPr>
        </p:nvSpPr>
        <p:spPr>
          <a:xfrm>
            <a:off x="1249650" y="795525"/>
            <a:ext cx="1254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7" name="Google Shape;21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4675" y="43213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8" name="Google Shape;21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1775" y="-4202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9" name="Google Shape;21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97900" y="-55084"/>
            <a:ext cx="1626200" cy="16690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0" name="Google Shape;2170;p50"/>
          <p:cNvGrpSpPr/>
          <p:nvPr/>
        </p:nvGrpSpPr>
        <p:grpSpPr>
          <a:xfrm>
            <a:off x="2000016" y="963410"/>
            <a:ext cx="6346211" cy="4099382"/>
            <a:chOff x="3669420" y="2033204"/>
            <a:chExt cx="4608388" cy="2976822"/>
          </a:xfrm>
        </p:grpSpPr>
        <p:pic>
          <p:nvPicPr>
            <p:cNvPr id="2171" name="Google Shape;2171;p50"/>
            <p:cNvPicPr preferRelativeResize="0"/>
            <p:nvPr/>
          </p:nvPicPr>
          <p:blipFill rotWithShape="1">
            <a:blip r:embed="rId5">
              <a:alphaModFix/>
            </a:blip>
            <a:srcRect b="0" l="0" r="0" t="467"/>
            <a:stretch/>
          </p:blipFill>
          <p:spPr>
            <a:xfrm>
              <a:off x="3669420" y="2887333"/>
              <a:ext cx="715745" cy="1552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2" name="Google Shape;2172;p5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973363" y="2877407"/>
              <a:ext cx="738094" cy="1566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3" name="Google Shape;2173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71670" y="2883495"/>
              <a:ext cx="725325" cy="155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4" name="Google Shape;2174;p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557208" y="2885418"/>
              <a:ext cx="720600" cy="1549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5" name="Google Shape;2175;p50"/>
            <p:cNvPicPr preferRelativeResize="0"/>
            <p:nvPr/>
          </p:nvPicPr>
          <p:blipFill rotWithShape="1">
            <a:blip r:embed="rId9">
              <a:alphaModFix/>
            </a:blip>
            <a:srcRect b="464" l="725" r="1167" t="632"/>
            <a:stretch/>
          </p:blipFill>
          <p:spPr>
            <a:xfrm>
              <a:off x="4468277" y="3537082"/>
              <a:ext cx="676651" cy="146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6" name="Google Shape;2176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204538" y="3528999"/>
              <a:ext cx="685705" cy="1481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7" name="Google Shape;2177;p50"/>
            <p:cNvPicPr preferRelativeResize="0"/>
            <p:nvPr/>
          </p:nvPicPr>
          <p:blipFill rotWithShape="1">
            <a:blip r:embed="rId11">
              <a:alphaModFix/>
            </a:blip>
            <a:srcRect b="0" l="1276" r="1247" t="960"/>
            <a:stretch/>
          </p:blipFill>
          <p:spPr>
            <a:xfrm>
              <a:off x="4471845" y="2033204"/>
              <a:ext cx="670766" cy="1458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8" name="Google Shape;2178;p50"/>
            <p:cNvPicPr preferRelativeResize="0"/>
            <p:nvPr/>
          </p:nvPicPr>
          <p:blipFill rotWithShape="1">
            <a:blip r:embed="rId12">
              <a:alphaModFix/>
            </a:blip>
            <a:srcRect b="0" l="0" r="0" t="960"/>
            <a:stretch/>
          </p:blipFill>
          <p:spPr>
            <a:xfrm>
              <a:off x="5201862" y="2033204"/>
              <a:ext cx="684828" cy="1458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9" name="Google Shape;2179;p50"/>
            <p:cNvSpPr/>
            <p:nvPr/>
          </p:nvSpPr>
          <p:spPr>
            <a:xfrm>
              <a:off x="4270868" y="2597981"/>
              <a:ext cx="247500" cy="329400"/>
            </a:xfrm>
            <a:prstGeom prst="bentArrow">
              <a:avLst>
                <a:gd fmla="val 29680" name="adj1"/>
                <a:gd fmla="val 31247" name="adj2"/>
                <a:gd fmla="val 25000" name="adj3"/>
                <a:gd fmla="val 43750" name="adj4"/>
              </a:avLst>
            </a:prstGeom>
            <a:solidFill>
              <a:srgbClr val="45B6FE">
                <a:alpha val="52200"/>
              </a:srgbClr>
            </a:solidFill>
            <a:ln cap="flat" cmpd="sng" w="9525">
              <a:solidFill>
                <a:srgbClr val="0E24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80" name="Google Shape;2180;p50"/>
            <p:cNvSpPr/>
            <p:nvPr/>
          </p:nvSpPr>
          <p:spPr>
            <a:xfrm flipH="1" rot="10800000">
              <a:off x="4032876" y="3618217"/>
              <a:ext cx="435000" cy="483300"/>
            </a:xfrm>
            <a:prstGeom prst="bentArrow">
              <a:avLst>
                <a:gd fmla="val 17386" name="adj1"/>
                <a:gd fmla="val 17321" name="adj2"/>
                <a:gd fmla="val 25000" name="adj3"/>
                <a:gd fmla="val 43750" name="adj4"/>
              </a:avLst>
            </a:prstGeom>
            <a:solidFill>
              <a:srgbClr val="45B6FE">
                <a:alpha val="52200"/>
              </a:srgbClr>
            </a:solidFill>
            <a:ln cap="flat" cmpd="sng" w="9525">
              <a:solidFill>
                <a:srgbClr val="0E24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81" name="Google Shape;2181;p50"/>
            <p:cNvSpPr/>
            <p:nvPr/>
          </p:nvSpPr>
          <p:spPr>
            <a:xfrm flipH="1" rot="5400000">
              <a:off x="5895278" y="4282509"/>
              <a:ext cx="435000" cy="483300"/>
            </a:xfrm>
            <a:prstGeom prst="bentArrow">
              <a:avLst>
                <a:gd fmla="val 17386" name="adj1"/>
                <a:gd fmla="val 17321" name="adj2"/>
                <a:gd fmla="val 25000" name="adj3"/>
                <a:gd fmla="val 43750" name="adj4"/>
              </a:avLst>
            </a:prstGeom>
            <a:solidFill>
              <a:srgbClr val="45B6FE">
                <a:alpha val="52200"/>
              </a:srgbClr>
            </a:solidFill>
            <a:ln cap="flat" cmpd="sng" w="9525">
              <a:solidFill>
                <a:srgbClr val="0E24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182" name="Google Shape;2182;p50"/>
            <p:cNvSpPr/>
            <p:nvPr/>
          </p:nvSpPr>
          <p:spPr>
            <a:xfrm rot="5400000">
              <a:off x="5876794" y="2471636"/>
              <a:ext cx="408900" cy="483300"/>
            </a:xfrm>
            <a:prstGeom prst="bentArrow">
              <a:avLst>
                <a:gd fmla="val 17386" name="adj1"/>
                <a:gd fmla="val 17321" name="adj2"/>
                <a:gd fmla="val 25000" name="adj3"/>
                <a:gd fmla="val 43750" name="adj4"/>
              </a:avLst>
            </a:prstGeom>
            <a:solidFill>
              <a:srgbClr val="45B6FE">
                <a:alpha val="52200"/>
              </a:srgbClr>
            </a:solidFill>
            <a:ln cap="flat" cmpd="sng" w="9525">
              <a:solidFill>
                <a:srgbClr val="0E24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51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188" name="Google Shape;2188;p51"/>
          <p:cNvSpPr txBox="1"/>
          <p:nvPr>
            <p:ph type="ctrTitle"/>
          </p:nvPr>
        </p:nvSpPr>
        <p:spPr>
          <a:xfrm>
            <a:off x="1939900" y="237525"/>
            <a:ext cx="5825700" cy="73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Share/Collaborate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189" name="Google Shape;2189;p51"/>
          <p:cNvSpPr txBox="1"/>
          <p:nvPr>
            <p:ph idx="4294967295" type="subTitle"/>
          </p:nvPr>
        </p:nvSpPr>
        <p:spPr>
          <a:xfrm>
            <a:off x="1130250" y="673425"/>
            <a:ext cx="11856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grpSp>
        <p:nvGrpSpPr>
          <p:cNvPr id="2190" name="Google Shape;2190;p51"/>
          <p:cNvGrpSpPr/>
          <p:nvPr/>
        </p:nvGrpSpPr>
        <p:grpSpPr>
          <a:xfrm>
            <a:off x="221778" y="1360977"/>
            <a:ext cx="8700450" cy="3628745"/>
            <a:chOff x="3589621" y="2827287"/>
            <a:chExt cx="5157656" cy="2151132"/>
          </a:xfrm>
        </p:grpSpPr>
        <p:pic>
          <p:nvPicPr>
            <p:cNvPr id="2191" name="Google Shape;2191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89621" y="2827287"/>
              <a:ext cx="993624" cy="2151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30624" y="2827292"/>
              <a:ext cx="993624" cy="2151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71642" y="2827294"/>
              <a:ext cx="993624" cy="2151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4" name="Google Shape;2194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712634" y="2827306"/>
              <a:ext cx="993624" cy="2151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5" name="Google Shape;2195;p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753653" y="2827308"/>
              <a:ext cx="993624" cy="21511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6" name="Google Shape;2196;p5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71775" y="-4202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p5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797900" y="-55084"/>
            <a:ext cx="1626200" cy="166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p52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203" name="Google Shape;2203;p52"/>
          <p:cNvGrpSpPr/>
          <p:nvPr/>
        </p:nvGrpSpPr>
        <p:grpSpPr>
          <a:xfrm>
            <a:off x="386954" y="1235566"/>
            <a:ext cx="3773348" cy="1923100"/>
            <a:chOff x="3669420" y="2526089"/>
            <a:chExt cx="4608388" cy="2073200"/>
          </a:xfrm>
        </p:grpSpPr>
        <p:pic>
          <p:nvPicPr>
            <p:cNvPr id="2204" name="Google Shape;2204;p52"/>
            <p:cNvPicPr preferRelativeResize="0"/>
            <p:nvPr/>
          </p:nvPicPr>
          <p:blipFill rotWithShape="1">
            <a:blip r:embed="rId3">
              <a:alphaModFix/>
            </a:blip>
            <a:srcRect b="0" l="0" r="0" t="467"/>
            <a:stretch/>
          </p:blipFill>
          <p:spPr>
            <a:xfrm>
              <a:off x="3669420" y="2887333"/>
              <a:ext cx="715745" cy="15526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5" name="Google Shape;2205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973363" y="2877407"/>
              <a:ext cx="738094" cy="15666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6" name="Google Shape;2206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1670" y="2883495"/>
              <a:ext cx="725325" cy="1553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7" name="Google Shape;2207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57208" y="2885418"/>
              <a:ext cx="720600" cy="15495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8" name="Google Shape;2208;p52"/>
            <p:cNvPicPr preferRelativeResize="0"/>
            <p:nvPr/>
          </p:nvPicPr>
          <p:blipFill rotWithShape="1">
            <a:blip r:embed="rId7">
              <a:alphaModFix/>
            </a:blip>
            <a:srcRect b="464" l="725" r="1167" t="632"/>
            <a:stretch/>
          </p:blipFill>
          <p:spPr>
            <a:xfrm>
              <a:off x="4468277" y="3126345"/>
              <a:ext cx="676651" cy="1464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9" name="Google Shape;2209;p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204538" y="3118261"/>
              <a:ext cx="685705" cy="14810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0" name="Google Shape;2210;p52"/>
            <p:cNvPicPr preferRelativeResize="0"/>
            <p:nvPr/>
          </p:nvPicPr>
          <p:blipFill rotWithShape="1">
            <a:blip r:embed="rId9">
              <a:alphaModFix/>
            </a:blip>
            <a:srcRect b="0" l="1276" r="1247" t="960"/>
            <a:stretch/>
          </p:blipFill>
          <p:spPr>
            <a:xfrm>
              <a:off x="4471845" y="2526089"/>
              <a:ext cx="670766" cy="14589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1" name="Google Shape;2211;p52"/>
            <p:cNvPicPr preferRelativeResize="0"/>
            <p:nvPr/>
          </p:nvPicPr>
          <p:blipFill rotWithShape="1">
            <a:blip r:embed="rId10">
              <a:alphaModFix/>
            </a:blip>
            <a:srcRect b="0" l="0" r="0" t="960"/>
            <a:stretch/>
          </p:blipFill>
          <p:spPr>
            <a:xfrm>
              <a:off x="5201862" y="2526089"/>
              <a:ext cx="684828" cy="14589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2" name="Google Shape;2212;p52"/>
            <p:cNvSpPr/>
            <p:nvPr/>
          </p:nvSpPr>
          <p:spPr>
            <a:xfrm>
              <a:off x="4270868" y="2597981"/>
              <a:ext cx="247500" cy="329400"/>
            </a:xfrm>
            <a:prstGeom prst="bentArrow">
              <a:avLst>
                <a:gd fmla="val 29680" name="adj1"/>
                <a:gd fmla="val 31247" name="adj2"/>
                <a:gd fmla="val 25000" name="adj3"/>
                <a:gd fmla="val 43750" name="adj4"/>
              </a:avLst>
            </a:prstGeom>
            <a:solidFill>
              <a:srgbClr val="45B6FE">
                <a:alpha val="52200"/>
              </a:srgbClr>
            </a:solidFill>
            <a:ln cap="flat" cmpd="sng" w="9525">
              <a:solidFill>
                <a:srgbClr val="0E24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213" name="Google Shape;2213;p52"/>
            <p:cNvSpPr/>
            <p:nvPr/>
          </p:nvSpPr>
          <p:spPr>
            <a:xfrm flipH="1" rot="10800000">
              <a:off x="4032876" y="3618217"/>
              <a:ext cx="435000" cy="483300"/>
            </a:xfrm>
            <a:prstGeom prst="bentArrow">
              <a:avLst>
                <a:gd fmla="val 17386" name="adj1"/>
                <a:gd fmla="val 17321" name="adj2"/>
                <a:gd fmla="val 25000" name="adj3"/>
                <a:gd fmla="val 43750" name="adj4"/>
              </a:avLst>
            </a:prstGeom>
            <a:solidFill>
              <a:srgbClr val="45B6FE">
                <a:alpha val="52200"/>
              </a:srgbClr>
            </a:solidFill>
            <a:ln cap="flat" cmpd="sng" w="9525">
              <a:solidFill>
                <a:srgbClr val="0E24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214" name="Google Shape;2214;p52"/>
            <p:cNvSpPr/>
            <p:nvPr/>
          </p:nvSpPr>
          <p:spPr>
            <a:xfrm flipH="1" rot="5400000">
              <a:off x="5895278" y="4036067"/>
              <a:ext cx="435000" cy="483300"/>
            </a:xfrm>
            <a:prstGeom prst="bentArrow">
              <a:avLst>
                <a:gd fmla="val 17386" name="adj1"/>
                <a:gd fmla="val 17321" name="adj2"/>
                <a:gd fmla="val 25000" name="adj3"/>
                <a:gd fmla="val 43750" name="adj4"/>
              </a:avLst>
            </a:prstGeom>
            <a:solidFill>
              <a:srgbClr val="45B6FE">
                <a:alpha val="52200"/>
              </a:srgbClr>
            </a:solidFill>
            <a:ln cap="flat" cmpd="sng" w="9525">
              <a:solidFill>
                <a:srgbClr val="0E24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  <p:sp>
          <p:nvSpPr>
            <p:cNvPr id="2215" name="Google Shape;2215;p52"/>
            <p:cNvSpPr/>
            <p:nvPr/>
          </p:nvSpPr>
          <p:spPr>
            <a:xfrm rot="5400000">
              <a:off x="5876794" y="2718079"/>
              <a:ext cx="408900" cy="483300"/>
            </a:xfrm>
            <a:prstGeom prst="bentArrow">
              <a:avLst>
                <a:gd fmla="val 17386" name="adj1"/>
                <a:gd fmla="val 17321" name="adj2"/>
                <a:gd fmla="val 25000" name="adj3"/>
                <a:gd fmla="val 43750" name="adj4"/>
              </a:avLst>
            </a:prstGeom>
            <a:solidFill>
              <a:srgbClr val="45B6FE">
                <a:alpha val="52200"/>
              </a:srgbClr>
            </a:solidFill>
            <a:ln cap="flat" cmpd="sng" w="9525">
              <a:solidFill>
                <a:srgbClr val="0E243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ven Pro"/>
                <a:ea typeface="Maven Pro"/>
                <a:cs typeface="Maven Pro"/>
                <a:sym typeface="Maven Pro"/>
              </a:endParaRPr>
            </a:p>
          </p:txBody>
        </p:sp>
      </p:grpSp>
      <p:sp>
        <p:nvSpPr>
          <p:cNvPr id="2216" name="Google Shape;2216;p52"/>
          <p:cNvSpPr txBox="1"/>
          <p:nvPr>
            <p:ph type="ctrTitle"/>
          </p:nvPr>
        </p:nvSpPr>
        <p:spPr>
          <a:xfrm>
            <a:off x="488400" y="381000"/>
            <a:ext cx="3899100" cy="9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Share/ Collaborate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217" name="Google Shape;2217;p52"/>
          <p:cNvSpPr txBox="1"/>
          <p:nvPr>
            <p:ph idx="4294967295" type="subTitle"/>
          </p:nvPr>
        </p:nvSpPr>
        <p:spPr>
          <a:xfrm>
            <a:off x="0" y="2965425"/>
            <a:ext cx="1185600" cy="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grpSp>
        <p:nvGrpSpPr>
          <p:cNvPr id="2218" name="Google Shape;2218;p52"/>
          <p:cNvGrpSpPr/>
          <p:nvPr/>
        </p:nvGrpSpPr>
        <p:grpSpPr>
          <a:xfrm>
            <a:off x="184901" y="3421722"/>
            <a:ext cx="3899188" cy="1626256"/>
            <a:chOff x="3589621" y="2827287"/>
            <a:chExt cx="5157656" cy="2151132"/>
          </a:xfrm>
        </p:grpSpPr>
        <p:pic>
          <p:nvPicPr>
            <p:cNvPr id="2219" name="Google Shape;2219;p52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3589621" y="2827287"/>
              <a:ext cx="993624" cy="21511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0" name="Google Shape;2220;p52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630624" y="2827292"/>
              <a:ext cx="993624" cy="2151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1" name="Google Shape;2221;p5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671642" y="2827294"/>
              <a:ext cx="993624" cy="21511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2" name="Google Shape;2222;p52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712634" y="2827306"/>
              <a:ext cx="993624" cy="21511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3" name="Google Shape;2223;p52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753653" y="2827308"/>
              <a:ext cx="993624" cy="21511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24" name="Google Shape;2224;p5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071775" y="-4202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5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-645500" y="-359884"/>
            <a:ext cx="1626200" cy="1669034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52"/>
          <p:cNvSpPr txBox="1"/>
          <p:nvPr>
            <p:ph idx="4294967295" type="subTitle"/>
          </p:nvPr>
        </p:nvSpPr>
        <p:spPr>
          <a:xfrm>
            <a:off x="-66700" y="1083163"/>
            <a:ext cx="1254600" cy="4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52"/>
          <p:cNvSpPr txBox="1"/>
          <p:nvPr>
            <p:ph type="ctrTitle"/>
          </p:nvPr>
        </p:nvSpPr>
        <p:spPr>
          <a:xfrm>
            <a:off x="4616125" y="255800"/>
            <a:ext cx="36126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Rationale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228" name="Google Shape;2228;p52"/>
          <p:cNvSpPr txBox="1"/>
          <p:nvPr>
            <p:ph idx="4294967295" type="subTitle"/>
          </p:nvPr>
        </p:nvSpPr>
        <p:spPr>
          <a:xfrm>
            <a:off x="4616125" y="1000100"/>
            <a:ext cx="44262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3-7.</a:t>
            </a:r>
            <a:r>
              <a:rPr lang="en" sz="1900">
                <a:solidFill>
                  <a:srgbClr val="1C4587"/>
                </a:solidFill>
              </a:rPr>
              <a:t> </a:t>
            </a:r>
            <a:r>
              <a:rPr b="1" lang="en" sz="1900">
                <a:solidFill>
                  <a:srgbClr val="1C4587"/>
                </a:solidFill>
              </a:rPr>
              <a:t>Share/collaborate flow: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message size, blank canvas, unselect, icon size, text size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919"/>
                </a:solidFill>
              </a:rPr>
              <a:t>Implementation considerations: simpler to implement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Simplified workflow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Improved aesthetics</a:t>
            </a:r>
            <a:endParaRPr sz="1900">
              <a:solidFill>
                <a:srgbClr val="191919"/>
              </a:solidFill>
            </a:endParaRPr>
          </a:p>
        </p:txBody>
      </p:sp>
      <p:pic>
        <p:nvPicPr>
          <p:cNvPr id="2229" name="Google Shape;2229;p5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844675" y="4321312"/>
            <a:ext cx="955775" cy="98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233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53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35" name="Google Shape;2235;p53"/>
          <p:cNvSpPr txBox="1"/>
          <p:nvPr>
            <p:ph type="ctrTitle"/>
          </p:nvPr>
        </p:nvSpPr>
        <p:spPr>
          <a:xfrm>
            <a:off x="2058675" y="307150"/>
            <a:ext cx="50265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Gallery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236" name="Google Shape;2236;p53"/>
          <p:cNvSpPr txBox="1"/>
          <p:nvPr>
            <p:ph idx="4294967295" type="subTitle"/>
          </p:nvPr>
        </p:nvSpPr>
        <p:spPr>
          <a:xfrm>
            <a:off x="5798450" y="1099500"/>
            <a:ext cx="17970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2237" name="Google Shape;2237;p53"/>
          <p:cNvSpPr txBox="1"/>
          <p:nvPr>
            <p:ph idx="4294967295" type="subTitle"/>
          </p:nvPr>
        </p:nvSpPr>
        <p:spPr>
          <a:xfrm>
            <a:off x="2113975" y="1038150"/>
            <a:ext cx="18759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8" name="Google Shape;22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250" y="1566087"/>
            <a:ext cx="1501399" cy="3250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5375" y="1555200"/>
            <a:ext cx="1501400" cy="32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0" name="Google Shape;224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4900" y="2356791"/>
            <a:ext cx="1626200" cy="166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1" name="Google Shape;224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7850" y="-2186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275" y="8006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3" name="Google Shape;2243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543375" y="-383747"/>
            <a:ext cx="1626200" cy="16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997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p36"/>
          <p:cNvSpPr txBox="1"/>
          <p:nvPr>
            <p:ph type="ctrTitle"/>
          </p:nvPr>
        </p:nvSpPr>
        <p:spPr>
          <a:xfrm>
            <a:off x="2058750" y="161300"/>
            <a:ext cx="5026500" cy="89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212121"/>
                </a:solidFill>
              </a:rPr>
              <a:t>Our</a:t>
            </a:r>
            <a:r>
              <a:rPr b="1" lang="en" sz="4500">
                <a:solidFill>
                  <a:srgbClr val="212121"/>
                </a:solidFill>
              </a:rPr>
              <a:t> Team</a:t>
            </a:r>
            <a:endParaRPr b="1" sz="4500">
              <a:solidFill>
                <a:srgbClr val="212121"/>
              </a:solidFill>
            </a:endParaRPr>
          </a:p>
        </p:txBody>
      </p:sp>
      <p:pic>
        <p:nvPicPr>
          <p:cNvPr id="1999" name="Google Shape;1999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94848" l="64655" r="31031" t="0"/>
          <a:stretch/>
        </p:blipFill>
        <p:spPr>
          <a:xfrm>
            <a:off x="907748" y="1589700"/>
            <a:ext cx="301476" cy="26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36"/>
          <p:cNvPicPr preferRelativeResize="0"/>
          <p:nvPr/>
        </p:nvPicPr>
        <p:blipFill rotWithShape="1">
          <a:blip r:embed="rId4">
            <a:alphaModFix/>
          </a:blip>
          <a:srcRect b="0" l="17095" r="17102" t="0"/>
          <a:stretch/>
        </p:blipFill>
        <p:spPr>
          <a:xfrm>
            <a:off x="907738" y="1356725"/>
            <a:ext cx="1424701" cy="2165099"/>
          </a:xfrm>
          <a:prstGeom prst="rect">
            <a:avLst/>
          </a:prstGeom>
          <a:noFill/>
          <a:ln cap="flat" cmpd="sng" w="9525">
            <a:solidFill>
              <a:srgbClr val="2022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1" name="Google Shape;2001;p36"/>
          <p:cNvPicPr preferRelativeResize="0"/>
          <p:nvPr/>
        </p:nvPicPr>
        <p:blipFill rotWithShape="1">
          <a:blip r:embed="rId5">
            <a:alphaModFix/>
          </a:blip>
          <a:srcRect b="0" l="17095" r="17102" t="0"/>
          <a:stretch/>
        </p:blipFill>
        <p:spPr>
          <a:xfrm>
            <a:off x="2844088" y="1324738"/>
            <a:ext cx="1424700" cy="2165099"/>
          </a:xfrm>
          <a:prstGeom prst="rect">
            <a:avLst/>
          </a:prstGeom>
          <a:noFill/>
          <a:ln cap="flat" cmpd="sng" w="9525">
            <a:solidFill>
              <a:srgbClr val="2022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2" name="Google Shape;2002;p36"/>
          <p:cNvPicPr preferRelativeResize="0"/>
          <p:nvPr/>
        </p:nvPicPr>
        <p:blipFill rotWithShape="1">
          <a:blip r:embed="rId6">
            <a:alphaModFix/>
          </a:blip>
          <a:srcRect b="0" l="6132" r="6132" t="0"/>
          <a:stretch/>
        </p:blipFill>
        <p:spPr>
          <a:xfrm>
            <a:off x="4780438" y="1324750"/>
            <a:ext cx="1424701" cy="2197074"/>
          </a:xfrm>
          <a:prstGeom prst="rect">
            <a:avLst/>
          </a:prstGeom>
          <a:noFill/>
          <a:ln cap="flat" cmpd="sng" w="9525">
            <a:solidFill>
              <a:srgbClr val="20222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3" name="Google Shape;2003;p36"/>
          <p:cNvPicPr preferRelativeResize="0"/>
          <p:nvPr/>
        </p:nvPicPr>
        <p:blipFill rotWithShape="1">
          <a:blip r:embed="rId7">
            <a:alphaModFix/>
          </a:blip>
          <a:srcRect b="0" l="17080" r="17073" t="0"/>
          <a:stretch/>
        </p:blipFill>
        <p:spPr>
          <a:xfrm>
            <a:off x="6752313" y="1308750"/>
            <a:ext cx="1424702" cy="2197075"/>
          </a:xfrm>
          <a:prstGeom prst="rect">
            <a:avLst/>
          </a:prstGeom>
          <a:noFill/>
          <a:ln cap="flat" cmpd="sng" w="9525">
            <a:solidFill>
              <a:srgbClr val="20222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04" name="Google Shape;2004;p36"/>
          <p:cNvSpPr txBox="1"/>
          <p:nvPr/>
        </p:nvSpPr>
        <p:spPr>
          <a:xfrm>
            <a:off x="2570025" y="3754775"/>
            <a:ext cx="23724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Leyth T.</a:t>
            </a:r>
            <a:endParaRPr b="1" sz="16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Designer/Developer</a:t>
            </a:r>
            <a:endParaRPr b="1" sz="16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05" name="Google Shape;2005;p36"/>
          <p:cNvSpPr txBox="1"/>
          <p:nvPr/>
        </p:nvSpPr>
        <p:spPr>
          <a:xfrm>
            <a:off x="4723275" y="3744488"/>
            <a:ext cx="14247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David C.</a:t>
            </a:r>
            <a:endParaRPr b="1" sz="16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Designer</a:t>
            </a:r>
            <a:endParaRPr b="1" sz="16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06" name="Google Shape;2006;p36"/>
          <p:cNvSpPr txBox="1"/>
          <p:nvPr/>
        </p:nvSpPr>
        <p:spPr>
          <a:xfrm>
            <a:off x="-75800" y="3759375"/>
            <a:ext cx="33918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Marie C.</a:t>
            </a:r>
            <a:endParaRPr b="1" sz="16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Designer/Developer</a:t>
            </a:r>
            <a:endParaRPr b="1" sz="16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07" name="Google Shape;2007;p36"/>
          <p:cNvSpPr txBox="1"/>
          <p:nvPr/>
        </p:nvSpPr>
        <p:spPr>
          <a:xfrm>
            <a:off x="6472374" y="3754775"/>
            <a:ext cx="2088000" cy="3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Becky M.</a:t>
            </a:r>
            <a:endParaRPr b="1" sz="16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Designer/Developer</a:t>
            </a:r>
            <a:endParaRPr b="1" sz="16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08" name="Google Shape;2008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93025" y="239513"/>
            <a:ext cx="862574" cy="86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p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750" y="-13624"/>
            <a:ext cx="1132800" cy="113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0" name="Google Shape;2010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31825" y="4513125"/>
            <a:ext cx="955775" cy="9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3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365425" y="3521837"/>
            <a:ext cx="955775" cy="98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54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49" name="Google Shape;2249;p54"/>
          <p:cNvSpPr txBox="1"/>
          <p:nvPr>
            <p:ph type="ctrTitle"/>
          </p:nvPr>
        </p:nvSpPr>
        <p:spPr>
          <a:xfrm>
            <a:off x="-100850" y="194975"/>
            <a:ext cx="50265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Gallery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250" name="Google Shape;2250;p54"/>
          <p:cNvSpPr txBox="1"/>
          <p:nvPr>
            <p:ph idx="4294967295" type="subTitle"/>
          </p:nvPr>
        </p:nvSpPr>
        <p:spPr>
          <a:xfrm>
            <a:off x="2064650" y="1099500"/>
            <a:ext cx="17970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2251" name="Google Shape;2251;p54"/>
          <p:cNvSpPr txBox="1"/>
          <p:nvPr>
            <p:ph idx="4294967295" type="subTitle"/>
          </p:nvPr>
        </p:nvSpPr>
        <p:spPr>
          <a:xfrm>
            <a:off x="437575" y="1038150"/>
            <a:ext cx="18759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2" name="Google Shape;225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450" y="1566075"/>
            <a:ext cx="1417550" cy="306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3" name="Google Shape;225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4900" y="2356791"/>
            <a:ext cx="1626200" cy="166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7850" y="-2186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5" name="Google Shape;225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8275" y="8006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6" name="Google Shape;225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43375" y="-383747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7" name="Google Shape;2257;p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08975" y="1555200"/>
            <a:ext cx="1417550" cy="3089449"/>
          </a:xfrm>
          <a:prstGeom prst="rect">
            <a:avLst/>
          </a:prstGeom>
          <a:noFill/>
          <a:ln>
            <a:noFill/>
          </a:ln>
        </p:spPr>
      </p:pic>
      <p:sp>
        <p:nvSpPr>
          <p:cNvPr id="2258" name="Google Shape;2258;p54"/>
          <p:cNvSpPr txBox="1"/>
          <p:nvPr>
            <p:ph type="ctrTitle"/>
          </p:nvPr>
        </p:nvSpPr>
        <p:spPr>
          <a:xfrm>
            <a:off x="3930325" y="228500"/>
            <a:ext cx="36126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Rationale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259" name="Google Shape;2259;p54"/>
          <p:cNvSpPr txBox="1"/>
          <p:nvPr>
            <p:ph idx="4294967295" type="subTitle"/>
          </p:nvPr>
        </p:nvSpPr>
        <p:spPr>
          <a:xfrm>
            <a:off x="3930325" y="972800"/>
            <a:ext cx="44262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8.</a:t>
            </a:r>
            <a:r>
              <a:rPr lang="en" sz="1900">
                <a:solidFill>
                  <a:srgbClr val="1C4587"/>
                </a:solidFill>
              </a:rPr>
              <a:t> </a:t>
            </a:r>
            <a:r>
              <a:rPr b="1" lang="en" sz="1900">
                <a:solidFill>
                  <a:srgbClr val="1C4587"/>
                </a:solidFill>
              </a:rPr>
              <a:t>Discard Drafts:</a:t>
            </a:r>
            <a:r>
              <a:rPr lang="en" sz="1900">
                <a:solidFill>
                  <a:srgbClr val="191919"/>
                </a:solidFill>
              </a:rPr>
              <a:t> no option to discard unwanted art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9. </a:t>
            </a:r>
            <a:r>
              <a:rPr b="1" lang="en" sz="1900">
                <a:solidFill>
                  <a:srgbClr val="1C4587"/>
                </a:solidFill>
              </a:rPr>
              <a:t>Visibility of Sharing: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unclear how to share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10.</a:t>
            </a:r>
            <a:r>
              <a:rPr lang="en" sz="1900">
                <a:solidFill>
                  <a:srgbClr val="1C4587"/>
                </a:solidFill>
              </a:rPr>
              <a:t> </a:t>
            </a:r>
            <a:r>
              <a:rPr b="1" lang="en" sz="1900">
                <a:solidFill>
                  <a:srgbClr val="1C4587"/>
                </a:solidFill>
              </a:rPr>
              <a:t>Home page carousel:</a:t>
            </a:r>
            <a:r>
              <a:rPr lang="en" sz="1900">
                <a:solidFill>
                  <a:srgbClr val="191919"/>
                </a:solidFill>
              </a:rPr>
              <a:t> unclear what the carousel on the home page is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Centralized place to view user’s art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All actions relating to the user’s artwork accessible in one place</a:t>
            </a:r>
            <a:endParaRPr sz="19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p55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65" name="Google Shape;2265;p55"/>
          <p:cNvSpPr txBox="1"/>
          <p:nvPr>
            <p:ph type="ctrTitle"/>
          </p:nvPr>
        </p:nvSpPr>
        <p:spPr>
          <a:xfrm>
            <a:off x="2058675" y="307150"/>
            <a:ext cx="50265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Canvas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266" name="Google Shape;2266;p55"/>
          <p:cNvSpPr txBox="1"/>
          <p:nvPr>
            <p:ph idx="4294967295" type="subTitle"/>
          </p:nvPr>
        </p:nvSpPr>
        <p:spPr>
          <a:xfrm>
            <a:off x="1649025" y="689450"/>
            <a:ext cx="18759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7" name="Google Shape;22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900" y="2356791"/>
            <a:ext cx="1626200" cy="166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8" name="Google Shape;22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850" y="-2186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9" name="Google Shape;226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275" y="8006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0" name="Google Shape;227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3375" y="-383747"/>
            <a:ext cx="1626200" cy="162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1" name="Google Shape;2271;p55"/>
          <p:cNvGrpSpPr/>
          <p:nvPr/>
        </p:nvGrpSpPr>
        <p:grpSpPr>
          <a:xfrm>
            <a:off x="857634" y="1402533"/>
            <a:ext cx="6797378" cy="3577548"/>
            <a:chOff x="355771" y="1903313"/>
            <a:chExt cx="4894425" cy="2576000"/>
          </a:xfrm>
        </p:grpSpPr>
        <p:pic>
          <p:nvPicPr>
            <p:cNvPr id="2272" name="Google Shape;2272;p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94539" y="1931777"/>
              <a:ext cx="1173050" cy="2519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3" name="Google Shape;2273;p5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5771" y="1922716"/>
              <a:ext cx="1173059" cy="2556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4" name="Google Shape;2274;p55"/>
            <p:cNvPicPr preferRelativeResize="0"/>
            <p:nvPr/>
          </p:nvPicPr>
          <p:blipFill rotWithShape="1">
            <a:blip r:embed="rId7">
              <a:alphaModFix/>
            </a:blip>
            <a:srcRect b="0" l="0" r="0" t="1019"/>
            <a:stretch/>
          </p:blipFill>
          <p:spPr>
            <a:xfrm>
              <a:off x="2812340" y="1922716"/>
              <a:ext cx="1199101" cy="2555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5" name="Google Shape;2275;p5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56196" y="1903313"/>
              <a:ext cx="1194000" cy="25759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p56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81" name="Google Shape;2281;p56"/>
          <p:cNvSpPr txBox="1"/>
          <p:nvPr>
            <p:ph type="ctrTitle"/>
          </p:nvPr>
        </p:nvSpPr>
        <p:spPr>
          <a:xfrm>
            <a:off x="2058675" y="307150"/>
            <a:ext cx="50265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Canvas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282" name="Google Shape;2282;p56"/>
          <p:cNvSpPr txBox="1"/>
          <p:nvPr>
            <p:ph idx="4294967295" type="subTitle"/>
          </p:nvPr>
        </p:nvSpPr>
        <p:spPr>
          <a:xfrm>
            <a:off x="1672025" y="909525"/>
            <a:ext cx="17970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pic>
        <p:nvPicPr>
          <p:cNvPr id="2283" name="Google Shape;228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7850" y="-2186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4" name="Google Shape;22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8275" y="8006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5" name="Google Shape;228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43375" y="-383747"/>
            <a:ext cx="1626200" cy="1626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86" name="Google Shape;2286;p56"/>
          <p:cNvGrpSpPr/>
          <p:nvPr/>
        </p:nvGrpSpPr>
        <p:grpSpPr>
          <a:xfrm>
            <a:off x="302573" y="1445153"/>
            <a:ext cx="8556539" cy="3578175"/>
            <a:chOff x="1922751" y="2026350"/>
            <a:chExt cx="6846874" cy="2863227"/>
          </a:xfrm>
        </p:grpSpPr>
        <p:pic>
          <p:nvPicPr>
            <p:cNvPr id="2287" name="Google Shape;2287;p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922751" y="2026350"/>
              <a:ext cx="1321160" cy="286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8" name="Google Shape;2288;p5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306047" y="2026350"/>
              <a:ext cx="1321160" cy="286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9" name="Google Shape;2289;p5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85613" y="2026350"/>
              <a:ext cx="1321160" cy="286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0" name="Google Shape;2290;p5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68909" y="2026350"/>
              <a:ext cx="1321160" cy="286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1" name="Google Shape;2291;p56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448475" y="2026350"/>
              <a:ext cx="1321150" cy="28631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295" name="Shape 2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6" name="Google Shape;2296;p57"/>
          <p:cNvSpPr/>
          <p:nvPr/>
        </p:nvSpPr>
        <p:spPr>
          <a:xfrm flipH="1" rot="5399802">
            <a:off x="90750" y="-122700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297" name="Google Shape;2297;p57"/>
          <p:cNvSpPr txBox="1"/>
          <p:nvPr>
            <p:ph type="ctrTitle"/>
          </p:nvPr>
        </p:nvSpPr>
        <p:spPr>
          <a:xfrm>
            <a:off x="-100850" y="194975"/>
            <a:ext cx="5026500" cy="7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Canvas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298" name="Google Shape;2298;p57"/>
          <p:cNvSpPr txBox="1"/>
          <p:nvPr>
            <p:ph idx="4294967295" type="subTitle"/>
          </p:nvPr>
        </p:nvSpPr>
        <p:spPr>
          <a:xfrm>
            <a:off x="0" y="2757525"/>
            <a:ext cx="1797000" cy="4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After</a:t>
            </a:r>
            <a:endParaRPr b="1" sz="2200">
              <a:solidFill>
                <a:srgbClr val="1C4587"/>
              </a:solidFill>
            </a:endParaRPr>
          </a:p>
        </p:txBody>
      </p:sp>
      <p:sp>
        <p:nvSpPr>
          <p:cNvPr id="2299" name="Google Shape;2299;p57"/>
          <p:cNvSpPr txBox="1"/>
          <p:nvPr>
            <p:ph idx="4294967295" type="subTitle"/>
          </p:nvPr>
        </p:nvSpPr>
        <p:spPr>
          <a:xfrm>
            <a:off x="539275" y="800600"/>
            <a:ext cx="18759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1C4587"/>
                </a:solidFill>
              </a:rPr>
              <a:t>Before</a:t>
            </a:r>
            <a:endParaRPr b="1" sz="2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0" name="Google Shape;23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900" y="2356791"/>
            <a:ext cx="1626200" cy="166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1" name="Google Shape;230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850" y="-2186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2" name="Google Shape;230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275" y="8006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3" name="Google Shape;230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3375" y="-383747"/>
            <a:ext cx="1626200" cy="16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4" name="Google Shape;2304;p57"/>
          <p:cNvSpPr txBox="1"/>
          <p:nvPr>
            <p:ph type="ctrTitle"/>
          </p:nvPr>
        </p:nvSpPr>
        <p:spPr>
          <a:xfrm>
            <a:off x="3930325" y="228500"/>
            <a:ext cx="3612600" cy="74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Rationale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305" name="Google Shape;2305;p57"/>
          <p:cNvSpPr txBox="1"/>
          <p:nvPr>
            <p:ph idx="4294967295" type="subTitle"/>
          </p:nvPr>
        </p:nvSpPr>
        <p:spPr>
          <a:xfrm>
            <a:off x="4006525" y="1125200"/>
            <a:ext cx="4426200" cy="3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2</a:t>
            </a:r>
            <a:r>
              <a:rPr lang="en" sz="1900"/>
              <a:t>. </a:t>
            </a:r>
            <a:r>
              <a:rPr b="1" lang="en" sz="1900">
                <a:solidFill>
                  <a:srgbClr val="0B5394"/>
                </a:solidFill>
              </a:rPr>
              <a:t>Pencil vs Bucket: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 no difference between pencil and bucket</a:t>
            </a:r>
            <a:endParaRPr sz="19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00"/>
                </a:solidFill>
              </a:rPr>
              <a:t>12</a:t>
            </a:r>
            <a:r>
              <a:rPr lang="en" sz="1900">
                <a:solidFill>
                  <a:srgbClr val="000000"/>
                </a:solidFill>
              </a:rPr>
              <a:t>.</a:t>
            </a:r>
            <a:r>
              <a:rPr lang="en" sz="1900">
                <a:solidFill>
                  <a:srgbClr val="1C4587"/>
                </a:solidFill>
              </a:rPr>
              <a:t> </a:t>
            </a:r>
            <a:r>
              <a:rPr b="1" lang="en" sz="1900">
                <a:solidFill>
                  <a:srgbClr val="1C4587"/>
                </a:solidFill>
              </a:rPr>
              <a:t>Confusing canvas tools: </a:t>
            </a:r>
            <a:r>
              <a:rPr lang="en" sz="1900">
                <a:solidFill>
                  <a:srgbClr val="191919"/>
                </a:solidFill>
              </a:rPr>
              <a:t> unclear how to use tools on canvas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191919"/>
                </a:solidFill>
              </a:rPr>
              <a:t>General Feedback: canvas tools were unclear and not beginner friendly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Simplified canvas </a:t>
            </a:r>
            <a:r>
              <a:rPr lang="en" sz="1900">
                <a:solidFill>
                  <a:srgbClr val="191919"/>
                </a:solidFill>
              </a:rPr>
              <a:t>interface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lang="en" sz="1900">
                <a:solidFill>
                  <a:srgbClr val="191919"/>
                </a:solidFill>
              </a:rPr>
              <a:t>All tools </a:t>
            </a:r>
            <a:r>
              <a:rPr lang="en" sz="1900">
                <a:solidFill>
                  <a:srgbClr val="191919"/>
                </a:solidFill>
              </a:rPr>
              <a:t>immediately</a:t>
            </a:r>
            <a:r>
              <a:rPr lang="en" sz="1900">
                <a:solidFill>
                  <a:srgbClr val="191919"/>
                </a:solidFill>
              </a:rPr>
              <a:t> visible </a:t>
            </a:r>
            <a:endParaRPr sz="1900">
              <a:solidFill>
                <a:srgbClr val="191919"/>
              </a:solidFill>
            </a:endParaRPr>
          </a:p>
        </p:txBody>
      </p:sp>
      <p:grpSp>
        <p:nvGrpSpPr>
          <p:cNvPr id="2306" name="Google Shape;2306;p57"/>
          <p:cNvGrpSpPr/>
          <p:nvPr/>
        </p:nvGrpSpPr>
        <p:grpSpPr>
          <a:xfrm>
            <a:off x="330566" y="1193360"/>
            <a:ext cx="3053142" cy="1626229"/>
            <a:chOff x="355771" y="1903313"/>
            <a:chExt cx="4894425" cy="2576000"/>
          </a:xfrm>
        </p:grpSpPr>
        <p:pic>
          <p:nvPicPr>
            <p:cNvPr id="2307" name="Google Shape;2307;p5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94539" y="1931777"/>
              <a:ext cx="1173050" cy="25190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8" name="Google Shape;2308;p5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55771" y="1922716"/>
              <a:ext cx="1173059" cy="25565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57"/>
            <p:cNvPicPr preferRelativeResize="0"/>
            <p:nvPr/>
          </p:nvPicPr>
          <p:blipFill rotWithShape="1">
            <a:blip r:embed="rId7">
              <a:alphaModFix/>
            </a:blip>
            <a:srcRect b="0" l="0" r="0" t="1019"/>
            <a:stretch/>
          </p:blipFill>
          <p:spPr>
            <a:xfrm>
              <a:off x="2812340" y="1922716"/>
              <a:ext cx="1199101" cy="25554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5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056196" y="1903313"/>
              <a:ext cx="1194000" cy="257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1" name="Google Shape;2311;p57"/>
          <p:cNvGrpSpPr/>
          <p:nvPr/>
        </p:nvGrpSpPr>
        <p:grpSpPr>
          <a:xfrm>
            <a:off x="222725" y="3198154"/>
            <a:ext cx="3719907" cy="1626313"/>
            <a:chOff x="1922751" y="2026350"/>
            <a:chExt cx="6846874" cy="2863227"/>
          </a:xfrm>
        </p:grpSpPr>
        <p:pic>
          <p:nvPicPr>
            <p:cNvPr id="2312" name="Google Shape;2312;p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922751" y="2026350"/>
              <a:ext cx="1321160" cy="286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3" name="Google Shape;2313;p5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3306047" y="2026350"/>
              <a:ext cx="1321160" cy="286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4" name="Google Shape;2314;p5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685613" y="2026350"/>
              <a:ext cx="1321160" cy="286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5" name="Google Shape;2315;p57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6068909" y="2026350"/>
              <a:ext cx="1321160" cy="286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6" name="Google Shape;2316;p57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448475" y="2026350"/>
              <a:ext cx="1321150" cy="286318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58"/>
          <p:cNvSpPr txBox="1"/>
          <p:nvPr>
            <p:ph type="ctrTitle"/>
          </p:nvPr>
        </p:nvSpPr>
        <p:spPr>
          <a:xfrm>
            <a:off x="393150" y="81500"/>
            <a:ext cx="8193000" cy="69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191919"/>
                </a:solidFill>
              </a:rPr>
              <a:t>Progress toward </a:t>
            </a:r>
            <a:r>
              <a:rPr b="1" lang="en" sz="3200">
                <a:solidFill>
                  <a:srgbClr val="191919"/>
                </a:solidFill>
              </a:rPr>
              <a:t>usability</a:t>
            </a:r>
            <a:r>
              <a:rPr b="1" lang="en" sz="3200">
                <a:solidFill>
                  <a:srgbClr val="191919"/>
                </a:solidFill>
              </a:rPr>
              <a:t> goals</a:t>
            </a:r>
            <a:endParaRPr b="1" sz="3200">
              <a:solidFill>
                <a:srgbClr val="191919"/>
              </a:solidFill>
            </a:endParaRPr>
          </a:p>
        </p:txBody>
      </p:sp>
      <p:pic>
        <p:nvPicPr>
          <p:cNvPr id="2322" name="Google Shape;232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4900" y="2356791"/>
            <a:ext cx="1626200" cy="1669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7850" y="-2186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4" name="Google Shape;23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275" y="800612"/>
            <a:ext cx="955775" cy="980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5" name="Google Shape;23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43375" y="-383747"/>
            <a:ext cx="1626200" cy="162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6" name="Google Shape;2326;p58"/>
          <p:cNvSpPr txBox="1"/>
          <p:nvPr>
            <p:ph idx="4294967295" type="subTitle"/>
          </p:nvPr>
        </p:nvSpPr>
        <p:spPr>
          <a:xfrm>
            <a:off x="982025" y="820400"/>
            <a:ext cx="7459800" cy="33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Simplified tasks to make it less error prone/more </a:t>
            </a:r>
            <a:r>
              <a:rPr b="1" lang="en" sz="1900">
                <a:solidFill>
                  <a:srgbClr val="1C4587"/>
                </a:solidFill>
              </a:rPr>
              <a:t>robust</a:t>
            </a:r>
            <a:endParaRPr b="1" sz="1900">
              <a:solidFill>
                <a:srgbClr val="1C4587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Still interactive to keep the app </a:t>
            </a:r>
            <a:r>
              <a:rPr b="1" lang="en" sz="1900">
                <a:solidFill>
                  <a:srgbClr val="1C4587"/>
                </a:solidFill>
              </a:rPr>
              <a:t>fun</a:t>
            </a:r>
            <a:endParaRPr b="1" sz="1900">
              <a:solidFill>
                <a:srgbClr val="1C4587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On track</a:t>
            </a:r>
            <a:endParaRPr sz="1900"/>
          </a:p>
        </p:txBody>
      </p:sp>
      <p:pic>
        <p:nvPicPr>
          <p:cNvPr id="2327" name="Google Shape;232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4263" y="1874450"/>
            <a:ext cx="4155326" cy="311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33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59"/>
          <p:cNvSpPr txBox="1"/>
          <p:nvPr>
            <p:ph type="ctrTitle"/>
          </p:nvPr>
        </p:nvSpPr>
        <p:spPr>
          <a:xfrm>
            <a:off x="2058681" y="1380725"/>
            <a:ext cx="5026500" cy="17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Prototype</a:t>
            </a:r>
            <a:r>
              <a:rPr b="1" lang="en">
                <a:solidFill>
                  <a:srgbClr val="191919"/>
                </a:solidFill>
              </a:rPr>
              <a:t> </a:t>
            </a:r>
            <a:r>
              <a:rPr b="1" lang="en">
                <a:solidFill>
                  <a:srgbClr val="191919"/>
                </a:solidFill>
              </a:rPr>
              <a:t>Implementation Status</a:t>
            </a:r>
            <a:r>
              <a:rPr lang="en"/>
              <a:t> </a:t>
            </a:r>
            <a:endParaRPr/>
          </a:p>
        </p:txBody>
      </p:sp>
      <p:pic>
        <p:nvPicPr>
          <p:cNvPr id="2333" name="Google Shape;23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1825" y="445200"/>
            <a:ext cx="1769150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4" name="Google Shape;23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18750" y="2430128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5" name="Google Shape;233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575" y="3964975"/>
            <a:ext cx="7635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6" name="Google Shape;233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9575" y="3899950"/>
            <a:ext cx="913650" cy="9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340" name="Shape 2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1" name="Google Shape;2341;p60"/>
          <p:cNvSpPr/>
          <p:nvPr/>
        </p:nvSpPr>
        <p:spPr>
          <a:xfrm rot="-5399802">
            <a:off x="3845600" y="-145675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42" name="Google Shape;2342;p60"/>
          <p:cNvSpPr txBox="1"/>
          <p:nvPr>
            <p:ph type="ctrTitle"/>
          </p:nvPr>
        </p:nvSpPr>
        <p:spPr>
          <a:xfrm>
            <a:off x="1868200" y="292350"/>
            <a:ext cx="5026500" cy="14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Tools used</a:t>
            </a:r>
            <a:endParaRPr b="1" sz="4500">
              <a:solidFill>
                <a:srgbClr val="19191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</a:endParaRPr>
          </a:p>
        </p:txBody>
      </p:sp>
      <p:sp>
        <p:nvSpPr>
          <p:cNvPr id="2343" name="Google Shape;2343;p60"/>
          <p:cNvSpPr txBox="1"/>
          <p:nvPr/>
        </p:nvSpPr>
        <p:spPr>
          <a:xfrm>
            <a:off x="693525" y="1661600"/>
            <a:ext cx="3558900" cy="3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700"/>
              <a:buFont typeface="Barlow"/>
              <a:buChar char="●"/>
            </a:pPr>
            <a:r>
              <a:rPr b="1" lang="en" sz="27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React Native </a:t>
            </a:r>
            <a:endParaRPr b="1" sz="27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700"/>
              <a:buFont typeface="Barlow"/>
              <a:buChar char="●"/>
            </a:pPr>
            <a:r>
              <a:rPr b="1" lang="en" sz="27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Expo</a:t>
            </a:r>
            <a:endParaRPr b="1" sz="27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700"/>
              <a:buFont typeface="Barlow"/>
              <a:buChar char="●"/>
            </a:pPr>
            <a:r>
              <a:rPr b="1" lang="en" sz="27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VS Code</a:t>
            </a:r>
            <a:endParaRPr b="1" sz="27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700"/>
              <a:buFont typeface="Barlow"/>
              <a:buChar char="●"/>
            </a:pPr>
            <a:r>
              <a:rPr b="1" lang="en" sz="27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Figma</a:t>
            </a:r>
            <a:endParaRPr b="1" sz="27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700"/>
              <a:buFont typeface="Barlow"/>
              <a:buChar char="●"/>
            </a:pPr>
            <a:r>
              <a:rPr b="1" lang="en" sz="2700">
                <a:solidFill>
                  <a:srgbClr val="1C4587"/>
                </a:solidFill>
                <a:latin typeface="Barlow"/>
                <a:ea typeface="Barlow"/>
                <a:cs typeface="Barlow"/>
                <a:sym typeface="Barlow"/>
              </a:rPr>
              <a:t>GitHub</a:t>
            </a:r>
            <a:endParaRPr b="1" sz="2700">
              <a:solidFill>
                <a:srgbClr val="1C4587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344" name="Google Shape;2344;p60"/>
          <p:cNvGrpSpPr/>
          <p:nvPr/>
        </p:nvGrpSpPr>
        <p:grpSpPr>
          <a:xfrm>
            <a:off x="4340313" y="1571762"/>
            <a:ext cx="4103874" cy="2612775"/>
            <a:chOff x="394075" y="1643300"/>
            <a:chExt cx="4103874" cy="2612775"/>
          </a:xfrm>
        </p:grpSpPr>
        <p:pic>
          <p:nvPicPr>
            <p:cNvPr id="2345" name="Google Shape;2345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41438" y="3099575"/>
              <a:ext cx="1076198" cy="10761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6" name="Google Shape;2346;p6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61125" y="1768925"/>
              <a:ext cx="1236824" cy="10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7" name="Google Shape;2347;p6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032413" y="1691950"/>
              <a:ext cx="820502" cy="12301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8" name="Google Shape;2348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897350" y="3019250"/>
              <a:ext cx="1236825" cy="1236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9" name="Google Shape;2349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94075" y="1643300"/>
              <a:ext cx="1230150" cy="1230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0" name="Google Shape;2350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18750" y="-155324"/>
            <a:ext cx="1205925" cy="120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12650" y="-55075"/>
            <a:ext cx="7635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231500" y="4563450"/>
            <a:ext cx="925025" cy="94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61"/>
          <p:cNvSpPr txBox="1"/>
          <p:nvPr>
            <p:ph type="ctrTitle"/>
          </p:nvPr>
        </p:nvSpPr>
        <p:spPr>
          <a:xfrm>
            <a:off x="1903375" y="194250"/>
            <a:ext cx="5026500" cy="9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Tasks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358" name="Google Shape;2358;p61"/>
          <p:cNvSpPr txBox="1"/>
          <p:nvPr>
            <p:ph idx="1" type="subTitle"/>
          </p:nvPr>
        </p:nvSpPr>
        <p:spPr>
          <a:xfrm>
            <a:off x="660975" y="1557600"/>
            <a:ext cx="5026500" cy="20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</a:rPr>
              <a:t>Task 1  (Simple) </a:t>
            </a:r>
            <a:r>
              <a:rPr b="1" lang="en" sz="2000">
                <a:solidFill>
                  <a:srgbClr val="191919"/>
                </a:solidFill>
              </a:rPr>
              <a:t>: Create pixel art piece</a:t>
            </a:r>
            <a:endParaRPr b="1" sz="20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</a:rPr>
              <a:t>Task 2 (Moderate) </a:t>
            </a:r>
            <a:r>
              <a:rPr b="1" lang="en" sz="2000">
                <a:solidFill>
                  <a:srgbClr val="191919"/>
                </a:solidFill>
              </a:rPr>
              <a:t>: Share a pixel art piece</a:t>
            </a:r>
            <a:endParaRPr b="1" sz="20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19191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1C4587"/>
                </a:solidFill>
              </a:rPr>
              <a:t>Task 3 (Complex) </a:t>
            </a:r>
            <a:r>
              <a:rPr b="1" lang="en" sz="2000">
                <a:solidFill>
                  <a:srgbClr val="191919"/>
                </a:solidFill>
              </a:rPr>
              <a:t>: Collaborate on a pixel artwork</a:t>
            </a:r>
            <a:endParaRPr b="1" sz="2000">
              <a:solidFill>
                <a:srgbClr val="191919"/>
              </a:solidFill>
            </a:endParaRPr>
          </a:p>
        </p:txBody>
      </p:sp>
      <p:pic>
        <p:nvPicPr>
          <p:cNvPr id="2359" name="Google Shape;23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250" y="-678525"/>
            <a:ext cx="1769150" cy="181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0" name="Google Shape;2360;p61"/>
          <p:cNvSpPr/>
          <p:nvPr/>
        </p:nvSpPr>
        <p:spPr>
          <a:xfrm rot="-5399802">
            <a:off x="3845600" y="-145675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361" name="Google Shape;236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9625" y="-146197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2" name="Google Shape;23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000" y="3873600"/>
            <a:ext cx="7635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3" name="Google Shape;2363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9875" y="4467375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4" name="Google Shape;2364;p61"/>
          <p:cNvPicPr preferRelativeResize="0"/>
          <p:nvPr/>
        </p:nvPicPr>
        <p:blipFill rotWithShape="1">
          <a:blip r:embed="rId5">
            <a:alphaModFix/>
          </a:blip>
          <a:srcRect b="27885" l="38910" r="33025" t="35881"/>
          <a:stretch/>
        </p:blipFill>
        <p:spPr>
          <a:xfrm>
            <a:off x="6322025" y="1790650"/>
            <a:ext cx="1443449" cy="186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368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p62"/>
          <p:cNvSpPr/>
          <p:nvPr/>
        </p:nvSpPr>
        <p:spPr>
          <a:xfrm rot="-5399802">
            <a:off x="3845600" y="-145675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70" name="Google Shape;2370;p62"/>
          <p:cNvSpPr txBox="1"/>
          <p:nvPr>
            <p:ph type="ctrTitle"/>
          </p:nvPr>
        </p:nvSpPr>
        <p:spPr>
          <a:xfrm>
            <a:off x="1511850" y="133875"/>
            <a:ext cx="6498600" cy="8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Implemented Features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371" name="Google Shape;2371;p62"/>
          <p:cNvSpPr txBox="1"/>
          <p:nvPr>
            <p:ph idx="1" type="subTitle"/>
          </p:nvPr>
        </p:nvSpPr>
        <p:spPr>
          <a:xfrm>
            <a:off x="1930850" y="1027475"/>
            <a:ext cx="5026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</a:rPr>
              <a:t>Task 1</a:t>
            </a:r>
            <a:r>
              <a:rPr lang="en" sz="2400">
                <a:solidFill>
                  <a:srgbClr val="191919"/>
                </a:solidFill>
              </a:rPr>
              <a:t>: Create a pixel art piece</a:t>
            </a:r>
            <a:endParaRPr b="1" sz="2400">
              <a:solidFill>
                <a:srgbClr val="1C4587"/>
              </a:solidFill>
            </a:endParaRPr>
          </a:p>
        </p:txBody>
      </p:sp>
      <p:pic>
        <p:nvPicPr>
          <p:cNvPr id="2372" name="Google Shape;237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525" y="155325"/>
            <a:ext cx="7635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3" name="Google Shape;237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3100" y="-6443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4350" y="1436975"/>
            <a:ext cx="1619936" cy="351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0476" y="1436975"/>
            <a:ext cx="1619936" cy="351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62027" y="1436975"/>
            <a:ext cx="1619936" cy="351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6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8153" y="1436975"/>
            <a:ext cx="1619936" cy="3510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8" name="Google Shape;2378;p6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49705" y="1436975"/>
            <a:ext cx="1619926" cy="3510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63"/>
          <p:cNvSpPr/>
          <p:nvPr/>
        </p:nvSpPr>
        <p:spPr>
          <a:xfrm rot="-5399802">
            <a:off x="3845600" y="-145675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84" name="Google Shape;2384;p63"/>
          <p:cNvSpPr txBox="1"/>
          <p:nvPr>
            <p:ph type="ctrTitle"/>
          </p:nvPr>
        </p:nvSpPr>
        <p:spPr>
          <a:xfrm>
            <a:off x="1511850" y="133875"/>
            <a:ext cx="6498600" cy="8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Implemented Features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385" name="Google Shape;2385;p63"/>
          <p:cNvSpPr txBox="1"/>
          <p:nvPr>
            <p:ph idx="1" type="subTitle"/>
          </p:nvPr>
        </p:nvSpPr>
        <p:spPr>
          <a:xfrm>
            <a:off x="1930850" y="1027475"/>
            <a:ext cx="50265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</a:rPr>
              <a:t>Task 2</a:t>
            </a:r>
            <a:r>
              <a:rPr lang="en" sz="2400">
                <a:solidFill>
                  <a:srgbClr val="191919"/>
                </a:solidFill>
              </a:rPr>
              <a:t>: Share a pixel art piece</a:t>
            </a:r>
            <a:endParaRPr sz="2400">
              <a:solidFill>
                <a:srgbClr val="191919"/>
              </a:solidFill>
            </a:endParaRPr>
          </a:p>
        </p:txBody>
      </p:sp>
      <p:pic>
        <p:nvPicPr>
          <p:cNvPr id="2386" name="Google Shape;238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175" y="1607350"/>
            <a:ext cx="1550326" cy="335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3077" y="1615249"/>
            <a:ext cx="1550326" cy="33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8" name="Google Shape;2388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6987" y="1607348"/>
            <a:ext cx="1550326" cy="335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9" name="Google Shape;2389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0900" y="1607348"/>
            <a:ext cx="1550326" cy="3356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0" name="Google Shape;2390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4525" y="155325"/>
            <a:ext cx="7635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1" name="Google Shape;2391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83100" y="-644372"/>
            <a:ext cx="1626200" cy="16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015" name="Shape 2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6" name="Google Shape;2016;p37"/>
          <p:cNvSpPr txBox="1"/>
          <p:nvPr>
            <p:ph type="ctrTitle"/>
          </p:nvPr>
        </p:nvSpPr>
        <p:spPr>
          <a:xfrm>
            <a:off x="1527299" y="2676725"/>
            <a:ext cx="6089400" cy="176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12121"/>
                </a:solidFill>
              </a:rPr>
              <a:t>Learn art and build </a:t>
            </a:r>
            <a:r>
              <a:rPr b="1" lang="en" sz="3000">
                <a:solidFill>
                  <a:srgbClr val="212121"/>
                </a:solidFill>
              </a:rPr>
              <a:t>your</a:t>
            </a:r>
            <a:r>
              <a:rPr b="1" lang="en" sz="3000">
                <a:solidFill>
                  <a:srgbClr val="212121"/>
                </a:solidFill>
              </a:rPr>
              <a:t> community - one </a:t>
            </a:r>
            <a:r>
              <a:rPr b="1" lang="en" sz="3000">
                <a:solidFill>
                  <a:srgbClr val="212121"/>
                </a:solidFill>
              </a:rPr>
              <a:t>pixel</a:t>
            </a:r>
            <a:r>
              <a:rPr b="1" lang="en" sz="3000">
                <a:solidFill>
                  <a:srgbClr val="212121"/>
                </a:solidFill>
              </a:rPr>
              <a:t> at a time</a:t>
            </a:r>
            <a:endParaRPr b="1" sz="3000">
              <a:solidFill>
                <a:srgbClr val="212121"/>
              </a:solidFill>
            </a:endParaRPr>
          </a:p>
        </p:txBody>
      </p:sp>
      <p:pic>
        <p:nvPicPr>
          <p:cNvPr id="2017" name="Google Shape;20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600" y="-1120000"/>
            <a:ext cx="5563971" cy="5564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29375" y="4239050"/>
            <a:ext cx="977125" cy="10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675" y="-146197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1100" y="3803825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9975" y="-240950"/>
            <a:ext cx="1769150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9000" y="274000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3" name="Google Shape;202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275" y="3852825"/>
            <a:ext cx="913650" cy="9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64"/>
          <p:cNvSpPr/>
          <p:nvPr/>
        </p:nvSpPr>
        <p:spPr>
          <a:xfrm rot="-5399802">
            <a:off x="3845600" y="-145675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397" name="Google Shape;2397;p64"/>
          <p:cNvSpPr txBox="1"/>
          <p:nvPr>
            <p:ph type="ctrTitle"/>
          </p:nvPr>
        </p:nvSpPr>
        <p:spPr>
          <a:xfrm>
            <a:off x="1511850" y="133875"/>
            <a:ext cx="6498600" cy="82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Implemented Features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398" name="Google Shape;2398;p64"/>
          <p:cNvSpPr txBox="1"/>
          <p:nvPr>
            <p:ph idx="1" type="subTitle"/>
          </p:nvPr>
        </p:nvSpPr>
        <p:spPr>
          <a:xfrm>
            <a:off x="1916700" y="981825"/>
            <a:ext cx="5310600" cy="40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1C4587"/>
                </a:solidFill>
              </a:rPr>
              <a:t>Task 3</a:t>
            </a:r>
            <a:r>
              <a:rPr lang="en" sz="2400">
                <a:solidFill>
                  <a:srgbClr val="191919"/>
                </a:solidFill>
              </a:rPr>
              <a:t>: Collaborate on a pixel art piece</a:t>
            </a:r>
            <a:endParaRPr sz="2400">
              <a:solidFill>
                <a:srgbClr val="191919"/>
              </a:solidFill>
            </a:endParaRPr>
          </a:p>
        </p:txBody>
      </p:sp>
      <p:pic>
        <p:nvPicPr>
          <p:cNvPr id="2399" name="Google Shape;239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4525" y="155325"/>
            <a:ext cx="7635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3100" y="-644372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700" y="1478277"/>
            <a:ext cx="1611901" cy="348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2" name="Google Shape;2402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09375" y="1478275"/>
            <a:ext cx="1611899" cy="348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8775" y="1478275"/>
            <a:ext cx="1626200" cy="3520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15975" y="1478275"/>
            <a:ext cx="1611899" cy="3489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65"/>
          <p:cNvSpPr/>
          <p:nvPr/>
        </p:nvSpPr>
        <p:spPr>
          <a:xfrm rot="-5399802">
            <a:off x="3845600" y="-145675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10" name="Google Shape;2410;p65"/>
          <p:cNvSpPr txBox="1"/>
          <p:nvPr>
            <p:ph type="ctrTitle"/>
          </p:nvPr>
        </p:nvSpPr>
        <p:spPr>
          <a:xfrm>
            <a:off x="1196775" y="145300"/>
            <a:ext cx="6513900" cy="12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</a:rPr>
              <a:t>Features to be Implemented</a:t>
            </a:r>
            <a:endParaRPr b="1" sz="3100">
              <a:solidFill>
                <a:srgbClr val="000000"/>
              </a:solidFill>
            </a:endParaRPr>
          </a:p>
        </p:txBody>
      </p:sp>
      <p:sp>
        <p:nvSpPr>
          <p:cNvPr id="2411" name="Google Shape;2411;p65"/>
          <p:cNvSpPr txBox="1"/>
          <p:nvPr>
            <p:ph idx="1" type="subTitle"/>
          </p:nvPr>
        </p:nvSpPr>
        <p:spPr>
          <a:xfrm>
            <a:off x="484175" y="1480000"/>
            <a:ext cx="5673600" cy="28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Char char="●"/>
            </a:pPr>
            <a:r>
              <a:rPr b="1" lang="en" sz="1900">
                <a:solidFill>
                  <a:srgbClr val="1C4587"/>
                </a:solidFill>
              </a:rPr>
              <a:t>Gallery page:</a:t>
            </a:r>
            <a:r>
              <a:rPr lang="en" sz="1900">
                <a:solidFill>
                  <a:srgbClr val="191919"/>
                </a:solidFill>
              </a:rPr>
              <a:t> Delete artwork and rename artwork</a:t>
            </a:r>
            <a:endParaRPr sz="1900">
              <a:solidFill>
                <a:srgbClr val="19191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Char char="●"/>
            </a:pPr>
            <a:r>
              <a:rPr b="1" lang="en" sz="1900">
                <a:solidFill>
                  <a:srgbClr val="1C4587"/>
                </a:solidFill>
              </a:rPr>
              <a:t>Lesson page:</a:t>
            </a:r>
            <a:r>
              <a:rPr lang="en" sz="1900">
                <a:solidFill>
                  <a:srgbClr val="191919"/>
                </a:solidFill>
              </a:rPr>
              <a:t> embedded video lessons</a:t>
            </a:r>
            <a:endParaRPr sz="1900">
              <a:solidFill>
                <a:srgbClr val="19191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Char char="●"/>
            </a:pPr>
            <a:r>
              <a:rPr b="1" lang="en" sz="1900">
                <a:solidFill>
                  <a:srgbClr val="1C4587"/>
                </a:solidFill>
              </a:rPr>
              <a:t>Home page:</a:t>
            </a:r>
            <a:r>
              <a:rPr lang="en" sz="1900">
                <a:solidFill>
                  <a:srgbClr val="191919"/>
                </a:solidFill>
              </a:rPr>
              <a:t> Collaborate button behavior</a:t>
            </a:r>
            <a:endParaRPr sz="1900">
              <a:solidFill>
                <a:srgbClr val="19191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Char char="●"/>
            </a:pPr>
            <a:r>
              <a:rPr b="1" lang="en" sz="1900">
                <a:solidFill>
                  <a:srgbClr val="1C4587"/>
                </a:solidFill>
              </a:rPr>
              <a:t>Canvas page:</a:t>
            </a:r>
            <a:r>
              <a:rPr lang="en" sz="1900">
                <a:solidFill>
                  <a:srgbClr val="191919"/>
                </a:solidFill>
              </a:rPr>
              <a:t> Save, reopen, share and collaborate on your artwork </a:t>
            </a:r>
            <a:endParaRPr sz="1900">
              <a:solidFill>
                <a:srgbClr val="19191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Char char="●"/>
            </a:pPr>
            <a:r>
              <a:rPr b="1" lang="en" sz="1900">
                <a:solidFill>
                  <a:srgbClr val="1C4587"/>
                </a:solidFill>
              </a:rPr>
              <a:t>Collaboration:</a:t>
            </a:r>
            <a:r>
              <a:rPr lang="en" sz="1900">
                <a:solidFill>
                  <a:srgbClr val="191919"/>
                </a:solidFill>
              </a:rPr>
              <a:t> simulated collaborator on canvas page, message collaborator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Char char="●"/>
            </a:pPr>
            <a:r>
              <a:rPr b="1" lang="en" sz="1900">
                <a:solidFill>
                  <a:srgbClr val="1C4587"/>
                </a:solidFill>
              </a:rPr>
              <a:t>Walkthrough:</a:t>
            </a:r>
            <a:r>
              <a:rPr lang="en" sz="1900">
                <a:solidFill>
                  <a:srgbClr val="191919"/>
                </a:solidFill>
              </a:rPr>
              <a:t> create video tutorial walkthrough</a:t>
            </a:r>
            <a:endParaRPr sz="1900">
              <a:solidFill>
                <a:srgbClr val="191919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700"/>
              <a:buChar char="●"/>
            </a:pPr>
            <a:r>
              <a:rPr b="1" lang="en" sz="1900">
                <a:solidFill>
                  <a:srgbClr val="1C4587"/>
                </a:solidFill>
              </a:rPr>
              <a:t>All pages:</a:t>
            </a:r>
            <a:r>
              <a:rPr lang="en" sz="1900">
                <a:solidFill>
                  <a:srgbClr val="191919"/>
                </a:solidFill>
              </a:rPr>
              <a:t> styling and fonts</a:t>
            </a:r>
            <a:endParaRPr sz="1900">
              <a:solidFill>
                <a:srgbClr val="19191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91919"/>
              </a:solidFill>
            </a:endParaRPr>
          </a:p>
        </p:txBody>
      </p:sp>
      <p:grpSp>
        <p:nvGrpSpPr>
          <p:cNvPr id="2412" name="Google Shape;2412;p65"/>
          <p:cNvGrpSpPr/>
          <p:nvPr/>
        </p:nvGrpSpPr>
        <p:grpSpPr>
          <a:xfrm>
            <a:off x="6157696" y="1132636"/>
            <a:ext cx="712648" cy="146263"/>
            <a:chOff x="6459025" y="2448425"/>
            <a:chExt cx="1026575" cy="246650"/>
          </a:xfrm>
        </p:grpSpPr>
        <p:sp>
          <p:nvSpPr>
            <p:cNvPr id="2413" name="Google Shape;2413;p65"/>
            <p:cNvSpPr/>
            <p:nvPr/>
          </p:nvSpPr>
          <p:spPr>
            <a:xfrm>
              <a:off x="6459025" y="2448425"/>
              <a:ext cx="219275" cy="246650"/>
            </a:xfrm>
            <a:prstGeom prst="flowChartProcess">
              <a:avLst/>
            </a:prstGeom>
            <a:solidFill>
              <a:srgbClr val="191919"/>
            </a:solidFill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14" name="Google Shape;2414;p65"/>
            <p:cNvSpPr/>
            <p:nvPr/>
          </p:nvSpPr>
          <p:spPr>
            <a:xfrm>
              <a:off x="6862675" y="2448425"/>
              <a:ext cx="219275" cy="246650"/>
            </a:xfrm>
            <a:prstGeom prst="flowChartProcess">
              <a:avLst/>
            </a:prstGeom>
            <a:solidFill>
              <a:srgbClr val="191919"/>
            </a:solidFill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  <p:sp>
          <p:nvSpPr>
            <p:cNvPr id="2415" name="Google Shape;2415;p65"/>
            <p:cNvSpPr/>
            <p:nvPr/>
          </p:nvSpPr>
          <p:spPr>
            <a:xfrm>
              <a:off x="7266325" y="2448425"/>
              <a:ext cx="219275" cy="246650"/>
            </a:xfrm>
            <a:prstGeom prst="flowChartProcess">
              <a:avLst/>
            </a:prstGeom>
            <a:solidFill>
              <a:srgbClr val="191919"/>
            </a:solidFill>
            <a:ln cap="flat" cmpd="sng" w="9525">
              <a:solidFill>
                <a:srgbClr val="1919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Barlow"/>
                <a:ea typeface="Barlow"/>
                <a:cs typeface="Barlow"/>
                <a:sym typeface="Barlow"/>
              </a:endParaRPr>
            </a:p>
          </p:txBody>
        </p:sp>
      </p:grpSp>
      <p:pic>
        <p:nvPicPr>
          <p:cNvPr id="2416" name="Google Shape;24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550" y="473150"/>
            <a:ext cx="4307826" cy="430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7" name="Google Shape;241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49625" y="-146197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8" name="Google Shape;241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1350" y="3959150"/>
            <a:ext cx="1135775" cy="11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9" name="Google Shape;2419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900" y="310625"/>
            <a:ext cx="7635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0" name="Google Shape;242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8100" y="3691450"/>
            <a:ext cx="1769150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1" name="Google Shape;242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0850" y="4229850"/>
            <a:ext cx="913650" cy="9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66"/>
          <p:cNvSpPr/>
          <p:nvPr/>
        </p:nvSpPr>
        <p:spPr>
          <a:xfrm rot="-5399802">
            <a:off x="3845600" y="-145675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427" name="Google Shape;242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118" y="1360750"/>
            <a:ext cx="4565932" cy="25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8" name="Google Shape;2428;p66"/>
          <p:cNvSpPr txBox="1"/>
          <p:nvPr>
            <p:ph type="ctrTitle"/>
          </p:nvPr>
        </p:nvSpPr>
        <p:spPr>
          <a:xfrm>
            <a:off x="1379525" y="283225"/>
            <a:ext cx="6157500" cy="125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00000"/>
                </a:solidFill>
              </a:rPr>
              <a:t>Wizard of Oz &amp; Hardcoded</a:t>
            </a:r>
            <a:endParaRPr b="1" sz="3600">
              <a:solidFill>
                <a:srgbClr val="000000"/>
              </a:solidFill>
            </a:endParaRPr>
          </a:p>
        </p:txBody>
      </p:sp>
      <p:sp>
        <p:nvSpPr>
          <p:cNvPr id="2429" name="Google Shape;2429;p66"/>
          <p:cNvSpPr txBox="1"/>
          <p:nvPr>
            <p:ph idx="1" type="subTitle"/>
          </p:nvPr>
        </p:nvSpPr>
        <p:spPr>
          <a:xfrm>
            <a:off x="596775" y="1406375"/>
            <a:ext cx="5761800" cy="256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 sz="2000">
                <a:solidFill>
                  <a:srgbClr val="191919"/>
                </a:solidFill>
              </a:rPr>
              <a:t>User already has some artwork populated when starting the app</a:t>
            </a:r>
            <a:endParaRPr sz="2000">
              <a:solidFill>
                <a:srgbClr val="19191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●"/>
            </a:pPr>
            <a:r>
              <a:rPr lang="en" sz="2000">
                <a:solidFill>
                  <a:srgbClr val="191919"/>
                </a:solidFill>
              </a:rPr>
              <a:t>Hardcoded friends with their numbers</a:t>
            </a:r>
            <a:endParaRPr sz="2000">
              <a:solidFill>
                <a:srgbClr val="191919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2000"/>
              <a:buChar char="●"/>
            </a:pPr>
            <a:r>
              <a:rPr lang="en" sz="2000">
                <a:solidFill>
                  <a:srgbClr val="191919"/>
                </a:solidFill>
              </a:rPr>
              <a:t>Collaboration</a:t>
            </a:r>
            <a:r>
              <a:rPr lang="en" sz="2000">
                <a:solidFill>
                  <a:srgbClr val="191919"/>
                </a:solidFill>
              </a:rPr>
              <a:t> will be hard coded</a:t>
            </a:r>
            <a:endParaRPr sz="2000">
              <a:solidFill>
                <a:srgbClr val="191919"/>
              </a:solidFill>
            </a:endParaRPr>
          </a:p>
        </p:txBody>
      </p:sp>
      <p:pic>
        <p:nvPicPr>
          <p:cNvPr id="2430" name="Google Shape;243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200" y="4129403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1" name="Google Shape;2431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775" y="137025"/>
            <a:ext cx="763500" cy="7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2" name="Google Shape;243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9250" y="792525"/>
            <a:ext cx="1135775" cy="11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3" name="Google Shape;243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100" y="3803825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4" name="Google Shape;2434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9975" y="-240950"/>
            <a:ext cx="1769150" cy="18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p67"/>
          <p:cNvSpPr txBox="1"/>
          <p:nvPr>
            <p:ph type="ctrTitle"/>
          </p:nvPr>
        </p:nvSpPr>
        <p:spPr>
          <a:xfrm>
            <a:off x="1939900" y="136175"/>
            <a:ext cx="5026500" cy="88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Plan to </a:t>
            </a:r>
            <a:r>
              <a:rPr b="1" lang="en" sz="4500">
                <a:solidFill>
                  <a:srgbClr val="191919"/>
                </a:solidFill>
              </a:rPr>
              <a:t>finish</a:t>
            </a:r>
            <a:r>
              <a:rPr lang="en" sz="4500">
                <a:solidFill>
                  <a:srgbClr val="191919"/>
                </a:solidFill>
              </a:rPr>
              <a:t> </a:t>
            </a:r>
            <a:endParaRPr sz="4500">
              <a:solidFill>
                <a:srgbClr val="191919"/>
              </a:solidFill>
            </a:endParaRPr>
          </a:p>
        </p:txBody>
      </p:sp>
      <p:pic>
        <p:nvPicPr>
          <p:cNvPr id="2440" name="Google Shape;244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875" y="712575"/>
            <a:ext cx="1123550" cy="130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41" name="Google Shape;2441;p67"/>
          <p:cNvGrpSpPr/>
          <p:nvPr/>
        </p:nvGrpSpPr>
        <p:grpSpPr>
          <a:xfrm>
            <a:off x="-557275" y="1172600"/>
            <a:ext cx="8310729" cy="4586399"/>
            <a:chOff x="-502475" y="1017275"/>
            <a:chExt cx="8310729" cy="4586399"/>
          </a:xfrm>
        </p:grpSpPr>
        <p:sp>
          <p:nvSpPr>
            <p:cNvPr id="2442" name="Google Shape;2442;p67"/>
            <p:cNvSpPr/>
            <p:nvPr/>
          </p:nvSpPr>
          <p:spPr>
            <a:xfrm rot="-711236">
              <a:off x="6465750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67"/>
            <p:cNvSpPr/>
            <p:nvPr/>
          </p:nvSpPr>
          <p:spPr>
            <a:xfrm>
              <a:off x="4195875" y="1017275"/>
              <a:ext cx="2061000" cy="10713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67"/>
            <p:cNvSpPr/>
            <p:nvPr/>
          </p:nvSpPr>
          <p:spPr>
            <a:xfrm>
              <a:off x="5390750" y="3223475"/>
              <a:ext cx="2061000" cy="1071300"/>
            </a:xfrm>
            <a:prstGeom prst="roundRect">
              <a:avLst>
                <a:gd fmla="val 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67"/>
            <p:cNvSpPr/>
            <p:nvPr/>
          </p:nvSpPr>
          <p:spPr>
            <a:xfrm>
              <a:off x="2913475" y="3223475"/>
              <a:ext cx="2061000" cy="1071300"/>
            </a:xfrm>
            <a:prstGeom prst="roundRect">
              <a:avLst>
                <a:gd fmla="val 0" name="adj"/>
              </a:avLst>
            </a:prstGeom>
            <a:solidFill>
              <a:srgbClr val="C9DA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67"/>
            <p:cNvSpPr/>
            <p:nvPr/>
          </p:nvSpPr>
          <p:spPr>
            <a:xfrm flipH="1" rot="711236">
              <a:off x="5181012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47" name="Google Shape;2447;p67"/>
            <p:cNvGrpSpPr/>
            <p:nvPr/>
          </p:nvGrpSpPr>
          <p:grpSpPr>
            <a:xfrm>
              <a:off x="5570825" y="2683244"/>
              <a:ext cx="1880916" cy="1224240"/>
              <a:chOff x="5781275" y="2541798"/>
              <a:chExt cx="1880916" cy="1224240"/>
            </a:xfrm>
          </p:grpSpPr>
          <p:sp>
            <p:nvSpPr>
              <p:cNvPr id="2448" name="Google Shape;2448;p67"/>
              <p:cNvSpPr/>
              <p:nvPr/>
            </p:nvSpPr>
            <p:spPr>
              <a:xfrm rot="-1789476">
                <a:off x="6572742" y="2571072"/>
                <a:ext cx="160451" cy="160451"/>
              </a:xfrm>
              <a:prstGeom prst="ellipse">
                <a:avLst/>
              </a:prstGeom>
              <a:solidFill>
                <a:srgbClr val="FFFFFF"/>
              </a:solidFill>
              <a:ln cap="flat" cmpd="sng" w="38100">
                <a:solidFill>
                  <a:srgbClr val="85858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9" name="Google Shape;2449;p67"/>
              <p:cNvSpPr txBox="1"/>
              <p:nvPr/>
            </p:nvSpPr>
            <p:spPr>
              <a:xfrm>
                <a:off x="5949491" y="2658779"/>
                <a:ext cx="1712700" cy="2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600">
                    <a:solidFill>
                      <a:srgbClr val="5E5E5E"/>
                    </a:solidFill>
                    <a:latin typeface="Roboto"/>
                    <a:ea typeface="Roboto"/>
                    <a:cs typeface="Roboto"/>
                    <a:sym typeface="Roboto"/>
                  </a:rPr>
                  <a:t>If we have </a:t>
                </a:r>
                <a:r>
                  <a:rPr b="1" lang="en" sz="1600">
                    <a:solidFill>
                      <a:srgbClr val="5E5E5E"/>
                    </a:solidFill>
                    <a:latin typeface="Roboto"/>
                    <a:ea typeface="Roboto"/>
                    <a:cs typeface="Roboto"/>
                    <a:sym typeface="Roboto"/>
                  </a:rPr>
                  <a:t>time</a:t>
                </a:r>
                <a:endParaRPr b="1" sz="16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50" name="Google Shape;2450;p67"/>
              <p:cNvSpPr txBox="1"/>
              <p:nvPr/>
            </p:nvSpPr>
            <p:spPr>
              <a:xfrm>
                <a:off x="5781275" y="3141438"/>
                <a:ext cx="1624200" cy="6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Address</a:t>
                </a: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 more low severity heuristic violations</a:t>
                </a:r>
                <a:endParaRPr sz="1200">
                  <a:solidFill>
                    <a:srgbClr val="191919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8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51" name="Google Shape;2451;p67"/>
              <p:cNvSpPr/>
              <p:nvPr/>
            </p:nvSpPr>
            <p:spPr>
              <a:xfrm>
                <a:off x="6607975" y="3004364"/>
                <a:ext cx="90000" cy="67500"/>
              </a:xfrm>
              <a:prstGeom prst="triangle">
                <a:avLst>
                  <a:gd fmla="val 50000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52" name="Google Shape;2452;p67"/>
            <p:cNvSpPr/>
            <p:nvPr/>
          </p:nvSpPr>
          <p:spPr>
            <a:xfrm rot="-711236">
              <a:off x="3899938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3" name="Google Shape;2453;p67"/>
            <p:cNvGrpSpPr/>
            <p:nvPr/>
          </p:nvGrpSpPr>
          <p:grpSpPr>
            <a:xfrm>
              <a:off x="4270776" y="1234963"/>
              <a:ext cx="1924500" cy="1393863"/>
              <a:chOff x="4346976" y="1072833"/>
              <a:chExt cx="1924500" cy="1393863"/>
            </a:xfrm>
          </p:grpSpPr>
          <p:sp>
            <p:nvSpPr>
              <p:cNvPr id="2454" name="Google Shape;2454;p67"/>
              <p:cNvSpPr/>
              <p:nvPr/>
            </p:nvSpPr>
            <p:spPr>
              <a:xfrm rot="-1789476">
                <a:off x="5185416" y="2276970"/>
                <a:ext cx="160451" cy="160451"/>
              </a:xfrm>
              <a:prstGeom prst="ellipse">
                <a:avLst/>
              </a:prstGeom>
              <a:solidFill>
                <a:srgbClr val="FFFFFF"/>
              </a:solidFill>
              <a:ln cap="flat" cmpd="sng" w="38100">
                <a:solidFill>
                  <a:srgbClr val="85858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67"/>
              <p:cNvSpPr txBox="1"/>
              <p:nvPr/>
            </p:nvSpPr>
            <p:spPr>
              <a:xfrm>
                <a:off x="4647645" y="1926721"/>
                <a:ext cx="1334100" cy="2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600">
                    <a:solidFill>
                      <a:srgbClr val="5E5E5E"/>
                    </a:solidFill>
                    <a:latin typeface="Roboto"/>
                    <a:ea typeface="Roboto"/>
                    <a:cs typeface="Roboto"/>
                    <a:sym typeface="Roboto"/>
                  </a:rPr>
                  <a:t>Thursday</a:t>
                </a:r>
                <a:endParaRPr b="1" sz="1600">
                  <a:solidFill>
                    <a:srgbClr val="5E5E5E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56" name="Google Shape;2456;p67"/>
              <p:cNvSpPr/>
              <p:nvPr/>
            </p:nvSpPr>
            <p:spPr>
              <a:xfrm rot="10800000">
                <a:off x="5220625" y="1919036"/>
                <a:ext cx="90000" cy="67500"/>
              </a:xfrm>
              <a:prstGeom prst="triangle">
                <a:avLst>
                  <a:gd fmla="val 50000" name="adj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67"/>
              <p:cNvSpPr txBox="1"/>
              <p:nvPr/>
            </p:nvSpPr>
            <p:spPr>
              <a:xfrm>
                <a:off x="4346976" y="1072833"/>
                <a:ext cx="1924500" cy="881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Record video </a:t>
                </a: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walkthrough</a:t>
                </a: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 </a:t>
                </a:r>
                <a:endParaRPr sz="800">
                  <a:solidFill>
                    <a:srgbClr val="191919"/>
                  </a:solidFill>
                </a:endParaRPr>
              </a:p>
            </p:txBody>
          </p:sp>
        </p:grpSp>
        <p:sp>
          <p:nvSpPr>
            <p:cNvPr id="2458" name="Google Shape;2458;p67"/>
            <p:cNvSpPr/>
            <p:nvPr/>
          </p:nvSpPr>
          <p:spPr>
            <a:xfrm flipH="1" rot="711236">
              <a:off x="2608258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59" name="Google Shape;2459;p67"/>
            <p:cNvGrpSpPr/>
            <p:nvPr/>
          </p:nvGrpSpPr>
          <p:grpSpPr>
            <a:xfrm>
              <a:off x="2913475" y="2683244"/>
              <a:ext cx="2061000" cy="1162006"/>
              <a:chOff x="2858763" y="2541798"/>
              <a:chExt cx="2061000" cy="1162006"/>
            </a:xfrm>
          </p:grpSpPr>
          <p:sp>
            <p:nvSpPr>
              <p:cNvPr id="2460" name="Google Shape;2460;p67"/>
              <p:cNvSpPr txBox="1"/>
              <p:nvPr/>
            </p:nvSpPr>
            <p:spPr>
              <a:xfrm>
                <a:off x="3130887" y="2607854"/>
                <a:ext cx="1494900" cy="2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600">
                    <a:solidFill>
                      <a:srgbClr val="1C4587"/>
                    </a:solidFill>
                    <a:latin typeface="Roboto"/>
                    <a:ea typeface="Roboto"/>
                    <a:cs typeface="Roboto"/>
                    <a:sym typeface="Roboto"/>
                  </a:rPr>
                  <a:t>Tuesday</a:t>
                </a:r>
                <a:endParaRPr b="1" sz="1600">
                  <a:solidFill>
                    <a:srgbClr val="1C458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61" name="Google Shape;2461;p67"/>
              <p:cNvSpPr/>
              <p:nvPr/>
            </p:nvSpPr>
            <p:spPr>
              <a:xfrm rot="-1789476">
                <a:off x="3798091" y="2571072"/>
                <a:ext cx="160451" cy="160451"/>
              </a:xfrm>
              <a:prstGeom prst="ellipse">
                <a:avLst/>
              </a:prstGeom>
              <a:solidFill>
                <a:srgbClr val="FFFFFF"/>
              </a:solidFill>
              <a:ln cap="flat" cmpd="sng" w="38100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67"/>
              <p:cNvSpPr txBox="1"/>
              <p:nvPr/>
            </p:nvSpPr>
            <p:spPr>
              <a:xfrm>
                <a:off x="2858763" y="3079204"/>
                <a:ext cx="2061000" cy="6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Build out messaging functionality, </a:t>
                </a: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hardcode collaboration behavior, final font and styling check </a:t>
                </a:r>
                <a:endParaRPr sz="1200">
                  <a:solidFill>
                    <a:srgbClr val="191919"/>
                  </a:solidFill>
                </a:endParaRPr>
              </a:p>
              <a:p>
                <a:pPr indent="0" lvl="0" marL="0" rtl="0" algn="ctr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None/>
                </a:pPr>
                <a:r>
                  <a:t/>
                </a:r>
                <a:endParaRPr sz="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63" name="Google Shape;2463;p67"/>
              <p:cNvSpPr/>
              <p:nvPr/>
            </p:nvSpPr>
            <p:spPr>
              <a:xfrm>
                <a:off x="3833325" y="3004364"/>
                <a:ext cx="90000" cy="67500"/>
              </a:xfrm>
              <a:prstGeom prst="triangle">
                <a:avLst>
                  <a:gd fmla="val 50000" name="adj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64" name="Google Shape;2464;p67"/>
            <p:cNvSpPr/>
            <p:nvPr/>
          </p:nvSpPr>
          <p:spPr>
            <a:xfrm rot="-711236">
              <a:off x="1334133" y="2627201"/>
              <a:ext cx="1350909" cy="57662"/>
            </a:xfrm>
            <a:prstGeom prst="roundRect">
              <a:avLst>
                <a:gd fmla="val 50000" name="adj"/>
              </a:avLst>
            </a:prstGeom>
            <a:solidFill>
              <a:srgbClr val="1C45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65" name="Google Shape;2465;p67"/>
            <p:cNvGrpSpPr/>
            <p:nvPr/>
          </p:nvGrpSpPr>
          <p:grpSpPr>
            <a:xfrm>
              <a:off x="1266675" y="1017550"/>
              <a:ext cx="2759100" cy="1611275"/>
              <a:chOff x="1114275" y="855421"/>
              <a:chExt cx="2759100" cy="1611275"/>
            </a:xfrm>
          </p:grpSpPr>
          <p:sp>
            <p:nvSpPr>
              <p:cNvPr id="2466" name="Google Shape;2466;p67"/>
              <p:cNvSpPr/>
              <p:nvPr/>
            </p:nvSpPr>
            <p:spPr>
              <a:xfrm>
                <a:off x="1460500" y="855421"/>
                <a:ext cx="2061000" cy="1071300"/>
              </a:xfrm>
              <a:prstGeom prst="roundRect">
                <a:avLst>
                  <a:gd fmla="val 0" name="adj"/>
                </a:avLst>
              </a:prstGeom>
              <a:solidFill>
                <a:srgbClr val="C9DAF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67"/>
              <p:cNvSpPr txBox="1"/>
              <p:nvPr/>
            </p:nvSpPr>
            <p:spPr>
              <a:xfrm>
                <a:off x="1114275" y="1926721"/>
                <a:ext cx="2759100" cy="27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" sz="1600">
                    <a:solidFill>
                      <a:srgbClr val="1C4587"/>
                    </a:solidFill>
                    <a:latin typeface="Roboto"/>
                    <a:ea typeface="Roboto"/>
                    <a:cs typeface="Roboto"/>
                    <a:sym typeface="Roboto"/>
                  </a:rPr>
                  <a:t>Over the weekend</a:t>
                </a:r>
                <a:endParaRPr b="1" sz="1600">
                  <a:solidFill>
                    <a:srgbClr val="1C4587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468" name="Google Shape;2468;p67"/>
              <p:cNvSpPr/>
              <p:nvPr/>
            </p:nvSpPr>
            <p:spPr>
              <a:xfrm rot="10800000">
                <a:off x="2448800" y="1919036"/>
                <a:ext cx="90000" cy="67500"/>
              </a:xfrm>
              <a:prstGeom prst="triangle">
                <a:avLst>
                  <a:gd fmla="val 50000" name="adj"/>
                </a:avLst>
              </a:prstGeom>
              <a:solidFill>
                <a:srgbClr val="0C58D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67"/>
              <p:cNvSpPr txBox="1"/>
              <p:nvPr/>
            </p:nvSpPr>
            <p:spPr>
              <a:xfrm>
                <a:off x="1425225" y="917671"/>
                <a:ext cx="2137200" cy="624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Finish report/poster draft, implement saving and </a:t>
                </a: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persistence</a:t>
                </a: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, create lessons page, </a:t>
                </a:r>
                <a:r>
                  <a:rPr lang="en" sz="1200">
                    <a:solidFill>
                      <a:srgbClr val="191919"/>
                    </a:solidFill>
                    <a:latin typeface="Roboto"/>
                    <a:ea typeface="Roboto"/>
                    <a:cs typeface="Roboto"/>
                    <a:sym typeface="Roboto"/>
                  </a:rPr>
                  <a:t>gallery delete/rename </a:t>
                </a:r>
                <a:endParaRPr sz="1200">
                  <a:solidFill>
                    <a:srgbClr val="191919"/>
                  </a:solidFill>
                </a:endParaRPr>
              </a:p>
            </p:txBody>
          </p:sp>
          <p:sp>
            <p:nvSpPr>
              <p:cNvPr id="2470" name="Google Shape;2470;p67"/>
              <p:cNvSpPr/>
              <p:nvPr/>
            </p:nvSpPr>
            <p:spPr>
              <a:xfrm rot="-1789476">
                <a:off x="2410765" y="2276970"/>
                <a:ext cx="160451" cy="160451"/>
              </a:xfrm>
              <a:prstGeom prst="ellipse">
                <a:avLst/>
              </a:prstGeom>
              <a:solidFill>
                <a:srgbClr val="FFFFFF"/>
              </a:solidFill>
              <a:ln cap="flat" cmpd="sng" w="38100">
                <a:solidFill>
                  <a:srgbClr val="1C4587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471" name="Google Shape;2471;p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502475" y="3787975"/>
              <a:ext cx="1769150" cy="1815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72" name="Google Shape;247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338100" y="533200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3" name="Google Shape;247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1950" y="3981751"/>
            <a:ext cx="1263850" cy="12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68"/>
          <p:cNvSpPr txBox="1"/>
          <p:nvPr>
            <p:ph type="ctrTitle"/>
          </p:nvPr>
        </p:nvSpPr>
        <p:spPr>
          <a:xfrm>
            <a:off x="2159175" y="2101250"/>
            <a:ext cx="50265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Live Demo</a:t>
            </a:r>
            <a:endParaRPr b="1">
              <a:solidFill>
                <a:srgbClr val="191919"/>
              </a:solidFill>
            </a:endParaRPr>
          </a:p>
        </p:txBody>
      </p:sp>
      <p:pic>
        <p:nvPicPr>
          <p:cNvPr id="2479" name="Google Shape;2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25" y="285550"/>
            <a:ext cx="1769150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0" name="Google Shape;248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175" y="2786428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1" name="Google Shape;24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7350" y="374575"/>
            <a:ext cx="1056450" cy="10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2" name="Google Shape;248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0900" y="1017400"/>
            <a:ext cx="1327600" cy="132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3" name="Google Shape;24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7400" y="3009850"/>
            <a:ext cx="1975321" cy="20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38"/>
          <p:cNvSpPr txBox="1"/>
          <p:nvPr>
            <p:ph type="ctrTitle"/>
          </p:nvPr>
        </p:nvSpPr>
        <p:spPr>
          <a:xfrm>
            <a:off x="1801725" y="610550"/>
            <a:ext cx="5026500" cy="8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Problem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029" name="Google Shape;2029;p38"/>
          <p:cNvSpPr txBox="1"/>
          <p:nvPr>
            <p:ph idx="1" type="subTitle"/>
          </p:nvPr>
        </p:nvSpPr>
        <p:spPr>
          <a:xfrm>
            <a:off x="502500" y="1516588"/>
            <a:ext cx="8379600" cy="9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It’s difficult to continue learning art and </a:t>
            </a:r>
            <a:r>
              <a:rPr b="1" lang="en" sz="1900">
                <a:solidFill>
                  <a:srgbClr val="1C4587"/>
                </a:solidFill>
              </a:rPr>
              <a:t>creative</a:t>
            </a:r>
            <a:r>
              <a:rPr b="1" lang="en" sz="1900">
                <a:solidFill>
                  <a:srgbClr val="1C4587"/>
                </a:solidFill>
              </a:rPr>
              <a:t> </a:t>
            </a:r>
            <a:r>
              <a:rPr b="1" lang="en" sz="1900">
                <a:solidFill>
                  <a:srgbClr val="1C4587"/>
                </a:solidFill>
              </a:rPr>
              <a:t>expression</a:t>
            </a:r>
            <a:r>
              <a:rPr b="1" lang="en" sz="1900">
                <a:solidFill>
                  <a:srgbClr val="1C4587"/>
                </a:solidFill>
              </a:rPr>
              <a:t> beyond school because</a:t>
            </a:r>
            <a:r>
              <a:rPr b="1" lang="en" sz="1900">
                <a:solidFill>
                  <a:srgbClr val="1C4587"/>
                </a:solidFill>
              </a:rPr>
              <a:t> of </a:t>
            </a:r>
            <a:r>
              <a:rPr b="1" lang="en" sz="1900">
                <a:solidFill>
                  <a:srgbClr val="1C4587"/>
                </a:solidFill>
              </a:rPr>
              <a:t>perceived</a:t>
            </a:r>
            <a:r>
              <a:rPr b="1" lang="en" sz="1900">
                <a:solidFill>
                  <a:srgbClr val="1C4587"/>
                </a:solidFill>
              </a:rPr>
              <a:t> lack of skill and barriers to entry. </a:t>
            </a:r>
            <a:endParaRPr b="1" sz="1900">
              <a:solidFill>
                <a:srgbClr val="1C4587"/>
              </a:solidFill>
            </a:endParaRPr>
          </a:p>
        </p:txBody>
      </p:sp>
      <p:sp>
        <p:nvSpPr>
          <p:cNvPr id="2030" name="Google Shape;2030;p38"/>
          <p:cNvSpPr txBox="1"/>
          <p:nvPr>
            <p:ph type="ctrTitle"/>
          </p:nvPr>
        </p:nvSpPr>
        <p:spPr>
          <a:xfrm>
            <a:off x="1738925" y="2407550"/>
            <a:ext cx="5026500" cy="8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0C343D"/>
                </a:solidFill>
              </a:rPr>
              <a:t>Art^2</a:t>
            </a:r>
            <a:endParaRPr b="1" sz="4500">
              <a:solidFill>
                <a:srgbClr val="0C343D"/>
              </a:solidFill>
            </a:endParaRPr>
          </a:p>
        </p:txBody>
      </p:sp>
      <p:sp>
        <p:nvSpPr>
          <p:cNvPr id="2031" name="Google Shape;2031;p38"/>
          <p:cNvSpPr txBox="1"/>
          <p:nvPr>
            <p:ph idx="1" type="subTitle"/>
          </p:nvPr>
        </p:nvSpPr>
        <p:spPr>
          <a:xfrm>
            <a:off x="382200" y="3071775"/>
            <a:ext cx="8379600" cy="9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1C4587"/>
                </a:solidFill>
              </a:rPr>
              <a:t>Collaborative, creative environment for users to learn pixel art on the go. </a:t>
            </a:r>
            <a:endParaRPr b="1" sz="1900">
              <a:solidFill>
                <a:srgbClr val="1C4587"/>
              </a:solidFill>
            </a:endParaRPr>
          </a:p>
        </p:txBody>
      </p:sp>
      <p:pic>
        <p:nvPicPr>
          <p:cNvPr id="2032" name="Google Shape;203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00" y="-730897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3" name="Google Shape;20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0800" y="4005675"/>
            <a:ext cx="1769150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4" name="Google Shape;203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25" y="3928450"/>
            <a:ext cx="977125" cy="100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6525" y="-18350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7950" y="473188"/>
            <a:ext cx="1137826" cy="1137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0950" y="2075550"/>
            <a:ext cx="1527076" cy="152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204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p39"/>
          <p:cNvSpPr/>
          <p:nvPr/>
        </p:nvSpPr>
        <p:spPr>
          <a:xfrm rot="-5399802">
            <a:off x="3845600" y="-145675"/>
            <a:ext cx="5207700" cy="5388900"/>
          </a:xfrm>
          <a:prstGeom prst="rtTriangle">
            <a:avLst/>
          </a:prstGeom>
          <a:solidFill>
            <a:srgbClr val="C9DAF8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43" name="Google Shape;2043;p39"/>
          <p:cNvSpPr txBox="1"/>
          <p:nvPr>
            <p:ph type="ctrTitle"/>
          </p:nvPr>
        </p:nvSpPr>
        <p:spPr>
          <a:xfrm>
            <a:off x="1082100" y="-55075"/>
            <a:ext cx="6979800" cy="113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Presentation Roadmap</a:t>
            </a:r>
            <a:endParaRPr b="1" sz="4500">
              <a:solidFill>
                <a:srgbClr val="191919"/>
              </a:solidFill>
            </a:endParaRPr>
          </a:p>
        </p:txBody>
      </p:sp>
      <p:graphicFrame>
        <p:nvGraphicFramePr>
          <p:cNvPr id="2044" name="Google Shape;2044;p39"/>
          <p:cNvGraphicFramePr/>
          <p:nvPr/>
        </p:nvGraphicFramePr>
        <p:xfrm>
          <a:off x="765675" y="11803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{D8C641A2-64D4-47D5-A9A7-CAC387520976}</a:tableStyleId>
              </a:tblPr>
              <a:tblGrid>
                <a:gridCol w="642825"/>
                <a:gridCol w="3260675"/>
              </a:tblGrid>
              <a:tr h="6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1.</a:t>
                      </a:r>
                      <a:endParaRPr b="1" sz="3000">
                        <a:solidFill>
                          <a:srgbClr val="191919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1C4587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Opening Slides</a:t>
                      </a:r>
                      <a:endParaRPr sz="1800">
                        <a:solidFill>
                          <a:srgbClr val="1C4587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6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2.</a:t>
                      </a:r>
                      <a:endParaRPr b="1" sz="3000">
                        <a:solidFill>
                          <a:srgbClr val="191919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1C4587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Heuristic Evaluation Summary </a:t>
                      </a:r>
                      <a:endParaRPr sz="1900">
                        <a:solidFill>
                          <a:srgbClr val="1C4587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3.</a:t>
                      </a:r>
                      <a:endParaRPr b="1" sz="3000">
                        <a:solidFill>
                          <a:srgbClr val="191919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1C4587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Product Revisions</a:t>
                      </a:r>
                      <a:endParaRPr sz="2000">
                        <a:solidFill>
                          <a:srgbClr val="1C4587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6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4.</a:t>
                      </a:r>
                      <a:endParaRPr b="1" sz="3000">
                        <a:solidFill>
                          <a:srgbClr val="191919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1C4587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Prototype Implementation Status</a:t>
                      </a:r>
                      <a:endParaRPr sz="2000">
                        <a:solidFill>
                          <a:srgbClr val="1C4587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  <a:tr h="646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000">
                          <a:solidFill>
                            <a:srgbClr val="191919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5.</a:t>
                      </a:r>
                      <a:endParaRPr b="1" sz="3000">
                        <a:solidFill>
                          <a:srgbClr val="191919"/>
                        </a:solidFill>
                        <a:latin typeface="Playfair Display"/>
                        <a:ea typeface="Playfair Display"/>
                        <a:cs typeface="Playfair Display"/>
                        <a:sym typeface="Playfair Display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rgbClr val="1C4587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Live </a:t>
                      </a:r>
                      <a:r>
                        <a:rPr b="1" lang="en" sz="2000">
                          <a:solidFill>
                            <a:srgbClr val="1C4587"/>
                          </a:solidFill>
                          <a:latin typeface="Playfair Display"/>
                          <a:ea typeface="Playfair Display"/>
                          <a:cs typeface="Playfair Display"/>
                          <a:sym typeface="Playfair Display"/>
                        </a:rPr>
                        <a:t>Demo</a:t>
                      </a:r>
                      <a:endParaRPr sz="2000">
                        <a:solidFill>
                          <a:srgbClr val="1C4587"/>
                        </a:solidFill>
                        <a:latin typeface="Barlow"/>
                        <a:ea typeface="Barlow"/>
                        <a:cs typeface="Barlow"/>
                        <a:sym typeface="Barlow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19191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pic>
        <p:nvPicPr>
          <p:cNvPr id="2045" name="Google Shape;2045;p39"/>
          <p:cNvPicPr preferRelativeResize="0"/>
          <p:nvPr/>
        </p:nvPicPr>
        <p:blipFill rotWithShape="1">
          <a:blip r:embed="rId3">
            <a:alphaModFix/>
          </a:blip>
          <a:srcRect b="0" l="-9550" r="9549" t="0"/>
          <a:stretch/>
        </p:blipFill>
        <p:spPr>
          <a:xfrm>
            <a:off x="8021325" y="2247403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6" name="Google Shape;204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74900" y="3910150"/>
            <a:ext cx="1769150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7" name="Google Shape;20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7975" y="-55075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39"/>
          <p:cNvPicPr preferRelativeResize="0"/>
          <p:nvPr/>
        </p:nvPicPr>
        <p:blipFill rotWithShape="1">
          <a:blip r:embed="rId5">
            <a:alphaModFix/>
          </a:blip>
          <a:srcRect b="15101" l="32019" r="34994" t="19747"/>
          <a:stretch/>
        </p:blipFill>
        <p:spPr>
          <a:xfrm>
            <a:off x="5554625" y="1588188"/>
            <a:ext cx="2413066" cy="181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9DAF8"/>
        </a:solidFill>
      </p:bgPr>
    </p:bg>
    <p:spTree>
      <p:nvGrpSpPr>
        <p:cNvPr id="2052" name="Shape 2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Google Shape;2053;p40"/>
          <p:cNvSpPr txBox="1"/>
          <p:nvPr>
            <p:ph type="ctrTitle"/>
          </p:nvPr>
        </p:nvSpPr>
        <p:spPr>
          <a:xfrm>
            <a:off x="2058756" y="1307625"/>
            <a:ext cx="5026500" cy="17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91919"/>
                </a:solidFill>
              </a:rPr>
              <a:t>Heuristic </a:t>
            </a:r>
            <a:r>
              <a:rPr b="1" lang="en">
                <a:solidFill>
                  <a:srgbClr val="191919"/>
                </a:solidFill>
              </a:rPr>
              <a:t>E</a:t>
            </a:r>
            <a:r>
              <a:rPr b="1" lang="en">
                <a:solidFill>
                  <a:srgbClr val="191919"/>
                </a:solidFill>
              </a:rPr>
              <a:t>val Summary</a:t>
            </a:r>
            <a:endParaRPr b="1">
              <a:solidFill>
                <a:srgbClr val="191919"/>
              </a:solidFill>
            </a:endParaRPr>
          </a:p>
        </p:txBody>
      </p:sp>
      <p:pic>
        <p:nvPicPr>
          <p:cNvPr id="2054" name="Google Shape;205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3125" y="3804900"/>
            <a:ext cx="1769150" cy="181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26075" y="-210147"/>
            <a:ext cx="1626200" cy="162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25" y="-71950"/>
            <a:ext cx="913650" cy="9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7" name="Google Shape;205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25" y="242062"/>
            <a:ext cx="955775" cy="9809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971415">
            <a:off x="-155884" y="869141"/>
            <a:ext cx="3008042" cy="970643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41"/>
          <p:cNvSpPr txBox="1"/>
          <p:nvPr>
            <p:ph idx="4294967295" type="subTitle"/>
          </p:nvPr>
        </p:nvSpPr>
        <p:spPr>
          <a:xfrm>
            <a:off x="838850" y="696025"/>
            <a:ext cx="7612200" cy="8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C4587"/>
                </a:solidFill>
              </a:rPr>
              <a:t>15 Severity 3 / 4  Violations  </a:t>
            </a:r>
            <a:r>
              <a:rPr b="1" lang="en" sz="2800">
                <a:solidFill>
                  <a:srgbClr val="191919"/>
                </a:solidFill>
              </a:rPr>
              <a:t>             </a:t>
            </a:r>
            <a:endParaRPr b="1" sz="2800">
              <a:solidFill>
                <a:srgbClr val="19191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19191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1C4587"/>
                </a:solidFill>
              </a:rPr>
              <a:t>28 Severity 1 / 2 Violations</a:t>
            </a:r>
            <a:r>
              <a:rPr b="1" lang="en" sz="2800">
                <a:solidFill>
                  <a:srgbClr val="191919"/>
                </a:solidFill>
              </a:rPr>
              <a:t>                        </a:t>
            </a:r>
            <a:endParaRPr b="1" sz="2800">
              <a:solidFill>
                <a:srgbClr val="191919"/>
              </a:solidFill>
            </a:endParaRPr>
          </a:p>
        </p:txBody>
      </p:sp>
      <p:sp>
        <p:nvSpPr>
          <p:cNvPr id="2064" name="Google Shape;2064;p41"/>
          <p:cNvSpPr txBox="1"/>
          <p:nvPr>
            <p:ph idx="1" type="subTitle"/>
          </p:nvPr>
        </p:nvSpPr>
        <p:spPr>
          <a:xfrm>
            <a:off x="855300" y="2496100"/>
            <a:ext cx="7433400" cy="25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</a:rPr>
              <a:t>Our evaluators appreciated the minimalistic design, but thought the menu based navigation hid too many features, was unclear, and </a:t>
            </a:r>
            <a:r>
              <a:rPr lang="en" sz="2000">
                <a:solidFill>
                  <a:srgbClr val="191919"/>
                </a:solidFill>
              </a:rPr>
              <a:t>difficult</a:t>
            </a:r>
            <a:r>
              <a:rPr lang="en" sz="2000">
                <a:solidFill>
                  <a:srgbClr val="191919"/>
                </a:solidFill>
              </a:rPr>
              <a:t> to use. We also </a:t>
            </a:r>
            <a:r>
              <a:rPr lang="en" sz="2000">
                <a:solidFill>
                  <a:srgbClr val="191919"/>
                </a:solidFill>
              </a:rPr>
              <a:t>received</a:t>
            </a:r>
            <a:r>
              <a:rPr lang="en" sz="2000">
                <a:solidFill>
                  <a:srgbClr val="191919"/>
                </a:solidFill>
              </a:rPr>
              <a:t> feedback indicating that we should place more emphasis and focus on the collaboration and messaging elements of the app. </a:t>
            </a:r>
            <a:endParaRPr sz="2000">
              <a:solidFill>
                <a:srgbClr val="191919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91919"/>
                </a:solidFill>
              </a:rPr>
              <a:t>There were also a number of low severity </a:t>
            </a:r>
            <a:r>
              <a:rPr lang="en" sz="2000">
                <a:solidFill>
                  <a:srgbClr val="191919"/>
                </a:solidFill>
              </a:rPr>
              <a:t>recommendations</a:t>
            </a:r>
            <a:r>
              <a:rPr lang="en" sz="2000">
                <a:solidFill>
                  <a:srgbClr val="191919"/>
                </a:solidFill>
              </a:rPr>
              <a:t> regarding confirmation messages and pop ups. </a:t>
            </a:r>
            <a:endParaRPr sz="20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42"/>
          <p:cNvSpPr txBox="1"/>
          <p:nvPr>
            <p:ph idx="4294967295" type="subTitle"/>
          </p:nvPr>
        </p:nvSpPr>
        <p:spPr>
          <a:xfrm>
            <a:off x="581700" y="645125"/>
            <a:ext cx="8115600" cy="313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Toolbar arrow:</a:t>
            </a:r>
            <a:r>
              <a:rPr lang="en" sz="1900">
                <a:solidFill>
                  <a:srgbClr val="191919"/>
                </a:solidFill>
              </a:rPr>
              <a:t> arrow direction should flip when toolbar deployed</a:t>
            </a:r>
            <a:endParaRPr b="1" sz="1900">
              <a:solidFill>
                <a:srgbClr val="0B5394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0B5394"/>
                </a:solidFill>
              </a:rPr>
              <a:t>Pencil vs Bucket: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 no difference between pencil and bucket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Message input  size: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increase size of message box for sharing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Blank collaboration: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allow collaboration on a blank canvas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Sharing mis-click:</a:t>
            </a:r>
            <a:r>
              <a:rPr lang="en" sz="1900">
                <a:solidFill>
                  <a:srgbClr val="191919"/>
                </a:solidFill>
              </a:rPr>
              <a:t> option to deselect friends when sharing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Artwork icon size: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icons on collaborate page too small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Sharing clarity:</a:t>
            </a:r>
            <a:r>
              <a:rPr lang="en" sz="1900">
                <a:solidFill>
                  <a:srgbClr val="191919"/>
                </a:solidFill>
              </a:rPr>
              <a:t>  “1 friend selected” text should be bigger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Discard Drafts:</a:t>
            </a:r>
            <a:r>
              <a:rPr lang="en" sz="1900">
                <a:solidFill>
                  <a:srgbClr val="191919"/>
                </a:solidFill>
              </a:rPr>
              <a:t> no option to discard unwanted art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Visibility of Sharing: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unclear how to share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Home page carousel:</a:t>
            </a:r>
            <a:r>
              <a:rPr lang="en" sz="1900">
                <a:solidFill>
                  <a:srgbClr val="191919"/>
                </a:solidFill>
              </a:rPr>
              <a:t> unclear what the carousel on the home page is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Message collaborators: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unclear how to message collaborators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Confusing canvas tools: </a:t>
            </a:r>
            <a:r>
              <a:rPr lang="en" sz="1900">
                <a:solidFill>
                  <a:srgbClr val="191919"/>
                </a:solidFill>
              </a:rPr>
              <a:t> unclear how to use tools on canvas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Navigation</a:t>
            </a:r>
            <a:r>
              <a:rPr b="1" lang="en" sz="1900">
                <a:solidFill>
                  <a:srgbClr val="191919"/>
                </a:solidFill>
              </a:rPr>
              <a:t>: </a:t>
            </a:r>
            <a:r>
              <a:rPr lang="en" sz="1900">
                <a:solidFill>
                  <a:srgbClr val="191919"/>
                </a:solidFill>
              </a:rPr>
              <a:t> navigation through menus is difficult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Save button: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include a save function on the canvas page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Message notification</a:t>
            </a:r>
            <a:r>
              <a:rPr b="1" lang="en" sz="1900">
                <a:solidFill>
                  <a:srgbClr val="191919"/>
                </a:solidFill>
              </a:rPr>
              <a:t>: </a:t>
            </a:r>
            <a:r>
              <a:rPr lang="en" sz="1900">
                <a:solidFill>
                  <a:srgbClr val="191919"/>
                </a:solidFill>
              </a:rPr>
              <a:t> difficult to access messages </a:t>
            </a:r>
            <a:endParaRPr b="1" sz="1900">
              <a:solidFill>
                <a:srgbClr val="0B5394"/>
              </a:solidFill>
            </a:endParaRPr>
          </a:p>
        </p:txBody>
      </p:sp>
      <p:sp>
        <p:nvSpPr>
          <p:cNvPr id="2070" name="Google Shape;2070;p42"/>
          <p:cNvSpPr txBox="1"/>
          <p:nvPr>
            <p:ph type="ctrTitle"/>
          </p:nvPr>
        </p:nvSpPr>
        <p:spPr>
          <a:xfrm>
            <a:off x="2013000" y="-112925"/>
            <a:ext cx="5026500" cy="8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High Severity </a:t>
            </a:r>
            <a:endParaRPr b="1" sz="4500">
              <a:solidFill>
                <a:srgbClr val="19191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2074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p43"/>
          <p:cNvSpPr txBox="1"/>
          <p:nvPr>
            <p:ph idx="4294967295" type="subTitle"/>
          </p:nvPr>
        </p:nvSpPr>
        <p:spPr>
          <a:xfrm>
            <a:off x="581700" y="645125"/>
            <a:ext cx="8115600" cy="4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 strike="sngStrike">
                <a:solidFill>
                  <a:srgbClr val="1C4587"/>
                </a:solidFill>
              </a:rPr>
              <a:t>Toolbar arrow:</a:t>
            </a:r>
            <a:r>
              <a:rPr lang="en" sz="1900" strike="sngStrike">
                <a:solidFill>
                  <a:srgbClr val="191919"/>
                </a:solidFill>
              </a:rPr>
              <a:t> arrow direction should flip when toolbar deployed</a:t>
            </a:r>
            <a:endParaRPr sz="1900" strike="sngStrike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0B5394"/>
                </a:solidFill>
              </a:rPr>
              <a:t>Pencil vs Bucket: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 no difference between pencil and bucket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Message input  size: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increase size of message box for sharing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Blank collaboration: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allow collaboration on a blank canvas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Sharing mis-click:</a:t>
            </a:r>
            <a:r>
              <a:rPr lang="en" sz="1900">
                <a:solidFill>
                  <a:srgbClr val="191919"/>
                </a:solidFill>
              </a:rPr>
              <a:t> option to deselect friends when sharing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Artwork icon size: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icons on collaborate page too small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Sharing clarity:</a:t>
            </a:r>
            <a:r>
              <a:rPr lang="en" sz="1900">
                <a:solidFill>
                  <a:srgbClr val="191919"/>
                </a:solidFill>
              </a:rPr>
              <a:t>  “1 friend selected” text should be bigger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Discard Drafts:</a:t>
            </a:r>
            <a:r>
              <a:rPr lang="en" sz="1900">
                <a:solidFill>
                  <a:srgbClr val="191919"/>
                </a:solidFill>
              </a:rPr>
              <a:t> no option to discard unwanted art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Visibility of Sharing: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unclear how to share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Home page carousel:</a:t>
            </a:r>
            <a:r>
              <a:rPr lang="en" sz="1900">
                <a:solidFill>
                  <a:srgbClr val="191919"/>
                </a:solidFill>
              </a:rPr>
              <a:t> unclear what the carousel on the home page is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Message collaborators: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unclear how to message collaborators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Confusing canvas tools: </a:t>
            </a:r>
            <a:r>
              <a:rPr lang="en" sz="1900">
                <a:solidFill>
                  <a:srgbClr val="191919"/>
                </a:solidFill>
              </a:rPr>
              <a:t> unclear how to use tools on canvas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Navigation</a:t>
            </a:r>
            <a:r>
              <a:rPr b="1" lang="en" sz="1900">
                <a:solidFill>
                  <a:srgbClr val="191919"/>
                </a:solidFill>
              </a:rPr>
              <a:t>: </a:t>
            </a:r>
            <a:r>
              <a:rPr lang="en" sz="1900">
                <a:solidFill>
                  <a:srgbClr val="191919"/>
                </a:solidFill>
              </a:rPr>
              <a:t> navigation through menus is difficult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Save button:</a:t>
            </a:r>
            <a:r>
              <a:rPr b="1" lang="en" sz="1900">
                <a:solidFill>
                  <a:srgbClr val="191919"/>
                </a:solidFill>
              </a:rPr>
              <a:t> </a:t>
            </a:r>
            <a:r>
              <a:rPr lang="en" sz="1900">
                <a:solidFill>
                  <a:srgbClr val="191919"/>
                </a:solidFill>
              </a:rPr>
              <a:t>i</a:t>
            </a:r>
            <a:r>
              <a:rPr lang="en" sz="1900">
                <a:solidFill>
                  <a:srgbClr val="191919"/>
                </a:solidFill>
              </a:rPr>
              <a:t>nclude a save function on the canvas page</a:t>
            </a:r>
            <a:endParaRPr sz="1900">
              <a:solidFill>
                <a:srgbClr val="191919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900"/>
              <a:buAutoNum type="arabicPeriod"/>
            </a:pPr>
            <a:r>
              <a:rPr b="1" lang="en" sz="1900">
                <a:solidFill>
                  <a:srgbClr val="1C4587"/>
                </a:solidFill>
              </a:rPr>
              <a:t>Message notification</a:t>
            </a:r>
            <a:r>
              <a:rPr b="1" lang="en" sz="1900">
                <a:solidFill>
                  <a:srgbClr val="191919"/>
                </a:solidFill>
              </a:rPr>
              <a:t>: </a:t>
            </a:r>
            <a:r>
              <a:rPr lang="en" sz="1900">
                <a:solidFill>
                  <a:srgbClr val="191919"/>
                </a:solidFill>
              </a:rPr>
              <a:t> difficult to access messages </a:t>
            </a:r>
            <a:endParaRPr sz="1900">
              <a:solidFill>
                <a:srgbClr val="191919"/>
              </a:solidFill>
            </a:endParaRPr>
          </a:p>
        </p:txBody>
      </p:sp>
      <p:sp>
        <p:nvSpPr>
          <p:cNvPr id="2076" name="Google Shape;2076;p43"/>
          <p:cNvSpPr txBox="1"/>
          <p:nvPr>
            <p:ph type="ctrTitle"/>
          </p:nvPr>
        </p:nvSpPr>
        <p:spPr>
          <a:xfrm>
            <a:off x="2013000" y="-36725"/>
            <a:ext cx="5026500" cy="8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solidFill>
                  <a:srgbClr val="191919"/>
                </a:solidFill>
              </a:rPr>
              <a:t>High Severity </a:t>
            </a:r>
            <a:endParaRPr b="1" sz="4500">
              <a:solidFill>
                <a:srgbClr val="191919"/>
              </a:solidFill>
            </a:endParaRPr>
          </a:p>
        </p:txBody>
      </p:sp>
      <p:sp>
        <p:nvSpPr>
          <p:cNvPr id="2077" name="Google Shape;2077;p43"/>
          <p:cNvSpPr/>
          <p:nvPr/>
        </p:nvSpPr>
        <p:spPr>
          <a:xfrm>
            <a:off x="103000" y="1041300"/>
            <a:ext cx="559200" cy="1722000"/>
          </a:xfrm>
          <a:prstGeom prst="leftBrace">
            <a:avLst>
              <a:gd fmla="val 50000" name="adj1"/>
              <a:gd fmla="val 51278" name="adj2"/>
            </a:avLst>
          </a:prstGeom>
          <a:noFill/>
          <a:ln cap="flat" cmpd="sng" w="76200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78" name="Google Shape;2078;p43"/>
          <p:cNvSpPr/>
          <p:nvPr/>
        </p:nvSpPr>
        <p:spPr>
          <a:xfrm flipH="1">
            <a:off x="5562622" y="3025295"/>
            <a:ext cx="2404500" cy="29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79" name="Google Shape;2079;p43"/>
          <p:cNvSpPr/>
          <p:nvPr/>
        </p:nvSpPr>
        <p:spPr>
          <a:xfrm rot="10800000">
            <a:off x="6819275" y="2386299"/>
            <a:ext cx="685200" cy="6390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0C58D3"/>
          </a:soli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080" name="Google Shape;2080;p43"/>
          <p:cNvSpPr/>
          <p:nvPr/>
        </p:nvSpPr>
        <p:spPr>
          <a:xfrm flipH="1">
            <a:off x="8268700" y="3025300"/>
            <a:ext cx="472200" cy="1662900"/>
          </a:xfrm>
          <a:prstGeom prst="leftBrace">
            <a:avLst>
              <a:gd fmla="val 50000" name="adj1"/>
              <a:gd fmla="val 51278" name="adj2"/>
            </a:avLst>
          </a:prstGeom>
          <a:noFill/>
          <a:ln cap="flat" cmpd="sng" w="76200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ream and Pixels Style Theme by Slidesgo">
  <a:themeElements>
    <a:clrScheme name="Simple Light">
      <a:dk1>
        <a:srgbClr val="552A01"/>
      </a:dk1>
      <a:lt1>
        <a:srgbClr val="FCF7F3"/>
      </a:lt1>
      <a:dk2>
        <a:srgbClr val="FE9FAD"/>
      </a:dk2>
      <a:lt2>
        <a:srgbClr val="FFC7C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552A0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